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9" r:id="rId4"/>
  </p:sldMasterIdLst>
  <p:notesMasterIdLst>
    <p:notesMasterId r:id="rId17"/>
  </p:notesMasterIdLst>
  <p:handoutMasterIdLst>
    <p:handoutMasterId r:id="rId18"/>
  </p:handoutMasterIdLst>
  <p:sldIdLst>
    <p:sldId id="318" r:id="rId5"/>
    <p:sldId id="329" r:id="rId6"/>
    <p:sldId id="330" r:id="rId7"/>
    <p:sldId id="343" r:id="rId8"/>
    <p:sldId id="331" r:id="rId9"/>
    <p:sldId id="332" r:id="rId10"/>
    <p:sldId id="334" r:id="rId11"/>
    <p:sldId id="342" r:id="rId12"/>
    <p:sldId id="341" r:id="rId13"/>
    <p:sldId id="339" r:id="rId14"/>
    <p:sldId id="340" r:id="rId15"/>
    <p:sldId id="337" r:id="rId16"/>
  </p:sldIdLst>
  <p:sldSz cx="12188825" cy="6858000"/>
  <p:notesSz cx="6858000" cy="9144000"/>
  <p:custDataLst>
    <p:tags r:id="rId1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4030">
          <p15:clr>
            <a:srgbClr val="A4A3A4"/>
          </p15:clr>
        </p15:guide>
        <p15:guide id="3" orient="horz" pos="1152">
          <p15:clr>
            <a:srgbClr val="A4A3A4"/>
          </p15:clr>
        </p15:guide>
        <p15:guide id="4" orient="horz" pos="1018">
          <p15:clr>
            <a:srgbClr val="A4A3A4"/>
          </p15:clr>
        </p15:guide>
        <p15:guide id="5" orient="horz" pos="3886">
          <p15:clr>
            <a:srgbClr val="A4A3A4"/>
          </p15:clr>
        </p15:guide>
        <p15:guide id="6" orient="horz" pos="2928">
          <p15:clr>
            <a:srgbClr val="A4A3A4"/>
          </p15:clr>
        </p15:guide>
        <p15:guide id="7" orient="horz" pos="3072">
          <p15:clr>
            <a:srgbClr val="A4A3A4"/>
          </p15:clr>
        </p15:guide>
        <p15:guide id="8" orient="horz" pos="407">
          <p15:clr>
            <a:srgbClr val="A4A3A4"/>
          </p15:clr>
        </p15:guide>
        <p15:guide id="9" pos="3839">
          <p15:clr>
            <a:srgbClr val="A4A3A4"/>
          </p15:clr>
        </p15:guide>
        <p15:guide id="10" pos="959">
          <p15:clr>
            <a:srgbClr val="A4A3A4"/>
          </p15:clr>
        </p15:guide>
        <p15:guide id="11" pos="7151">
          <p15:clr>
            <a:srgbClr val="A4A3A4"/>
          </p15:clr>
        </p15:guide>
        <p15:guide id="12" pos="671">
          <p15:clr>
            <a:srgbClr val="A4A3A4"/>
          </p15:clr>
        </p15:guide>
        <p15:guide id="13" pos="4991">
          <p15:clr>
            <a:srgbClr val="A4A3A4"/>
          </p15:clr>
        </p15:guide>
        <p15:guide id="14" pos="700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8282"/>
    <a:srgbClr val="6E90FE"/>
    <a:srgbClr val="8086FC"/>
    <a:srgbClr val="6D6DFB"/>
    <a:srgbClr val="4E78F0"/>
    <a:srgbClr val="F0932C"/>
    <a:srgbClr val="92C610"/>
    <a:srgbClr val="9FD812"/>
    <a:srgbClr val="E05F2C"/>
    <a:srgbClr val="0ABE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523C51-5AEF-E8B6-19CC-5BC21ED0246C}" v="60" dt="2024-08-25T22:59:44.384"/>
  </p1510:revLst>
</p1510:revInfo>
</file>

<file path=ppt/tableStyles.xml><?xml version="1.0" encoding="utf-8"?>
<a:tblStyleLst xmlns:a="http://schemas.openxmlformats.org/drawingml/2006/main" def="{69CF1AB2-1976-4502-BF36-3FF5EA21886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2160"/>
        <p:guide orient="horz" pos="4030"/>
        <p:guide orient="horz" pos="1152"/>
        <p:guide orient="horz" pos="1018"/>
        <p:guide orient="horz" pos="3886"/>
        <p:guide orient="horz" pos="2928"/>
        <p:guide orient="horz" pos="3072"/>
        <p:guide orient="horz" pos="407"/>
        <p:guide pos="3839"/>
        <p:guide pos="959"/>
        <p:guide pos="7151"/>
        <p:guide pos="671"/>
        <p:guide pos="4991"/>
        <p:guide pos="7007"/>
      </p:guideLst>
    </p:cSldViewPr>
  </p:slide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anita Caplinger" userId="S::188819@hcps.net::ee66ccec-de2f-4c6a-8124-bfa93c00e221" providerId="AD" clId="Web-{77523C51-5AEF-E8B6-19CC-5BC21ED0246C}"/>
    <pc:docChg chg="modSld">
      <pc:chgData name="Juanita Caplinger" userId="S::188819@hcps.net::ee66ccec-de2f-4c6a-8124-bfa93c00e221" providerId="AD" clId="Web-{77523C51-5AEF-E8B6-19CC-5BC21ED0246C}" dt="2024-08-25T22:59:44.384" v="61" actId="1076"/>
      <pc:docMkLst>
        <pc:docMk/>
      </pc:docMkLst>
      <pc:sldChg chg="modSp">
        <pc:chgData name="Juanita Caplinger" userId="S::188819@hcps.net::ee66ccec-de2f-4c6a-8124-bfa93c00e221" providerId="AD" clId="Web-{77523C51-5AEF-E8B6-19CC-5BC21ED0246C}" dt="2024-08-25T22:59:44.384" v="61" actId="1076"/>
        <pc:sldMkLst>
          <pc:docMk/>
          <pc:sldMk cId="2582551254" sldId="340"/>
        </pc:sldMkLst>
        <pc:spChg chg="mod">
          <ac:chgData name="Juanita Caplinger" userId="S::188819@hcps.net::ee66ccec-de2f-4c6a-8124-bfa93c00e221" providerId="AD" clId="Web-{77523C51-5AEF-E8B6-19CC-5BC21ED0246C}" dt="2024-08-25T22:59:44.384" v="61" actId="1076"/>
          <ac:spMkLst>
            <pc:docMk/>
            <pc:sldMk cId="2582551254" sldId="340"/>
            <ac:spMk id="4" creationId="{DA8E1297-381D-245F-9A31-77F2DDDA5FA8}"/>
          </ac:spMkLst>
        </pc:spChg>
      </pc:sldChg>
    </pc:docChg>
  </pc:docChgLst>
  <pc:docChgLst>
    <pc:chgData name="Juanita Caplinger" userId="ee66ccec-de2f-4c6a-8124-bfa93c00e221" providerId="ADAL" clId="{72D2718F-81F9-443A-9076-4CEB59898D70}"/>
    <pc:docChg chg="undo custSel addSld modSld sldOrd">
      <pc:chgData name="Juanita Caplinger" userId="ee66ccec-de2f-4c6a-8124-bfa93c00e221" providerId="ADAL" clId="{72D2718F-81F9-443A-9076-4CEB59898D70}" dt="2024-08-25T23:15:26.410" v="639" actId="20577"/>
      <pc:docMkLst>
        <pc:docMk/>
      </pc:docMkLst>
      <pc:sldChg chg="addSp delSp mod">
        <pc:chgData name="Juanita Caplinger" userId="ee66ccec-de2f-4c6a-8124-bfa93c00e221" providerId="ADAL" clId="{72D2718F-81F9-443A-9076-4CEB59898D70}" dt="2024-08-25T22:51:27.292" v="606" actId="478"/>
        <pc:sldMkLst>
          <pc:docMk/>
          <pc:sldMk cId="2320115561" sldId="318"/>
        </pc:sldMkLst>
        <pc:spChg chg="add del">
          <ac:chgData name="Juanita Caplinger" userId="ee66ccec-de2f-4c6a-8124-bfa93c00e221" providerId="ADAL" clId="{72D2718F-81F9-443A-9076-4CEB59898D70}" dt="2024-08-25T22:51:27.292" v="606" actId="478"/>
          <ac:spMkLst>
            <pc:docMk/>
            <pc:sldMk cId="2320115561" sldId="318"/>
            <ac:spMk id="7" creationId="{8E5BF9F1-AEA0-1680-CFDC-B8AA7063A1E6}"/>
          </ac:spMkLst>
        </pc:spChg>
      </pc:sldChg>
      <pc:sldChg chg="addSp delSp modSp mod">
        <pc:chgData name="Juanita Caplinger" userId="ee66ccec-de2f-4c6a-8124-bfa93c00e221" providerId="ADAL" clId="{72D2718F-81F9-443A-9076-4CEB59898D70}" dt="2024-08-17T18:08:55.150" v="605" actId="22"/>
        <pc:sldMkLst>
          <pc:docMk/>
          <pc:sldMk cId="2717604774" sldId="329"/>
        </pc:sldMkLst>
        <pc:spChg chg="add del">
          <ac:chgData name="Juanita Caplinger" userId="ee66ccec-de2f-4c6a-8124-bfa93c00e221" providerId="ADAL" clId="{72D2718F-81F9-443A-9076-4CEB59898D70}" dt="2024-08-17T18:08:55.150" v="605" actId="22"/>
          <ac:spMkLst>
            <pc:docMk/>
            <pc:sldMk cId="2717604774" sldId="329"/>
            <ac:spMk id="3" creationId="{78605739-7185-F301-286E-6DA53A1B0B0E}"/>
          </ac:spMkLst>
        </pc:spChg>
        <pc:spChg chg="add del mod">
          <ac:chgData name="Juanita Caplinger" userId="ee66ccec-de2f-4c6a-8124-bfa93c00e221" providerId="ADAL" clId="{72D2718F-81F9-443A-9076-4CEB59898D70}" dt="2024-08-17T18:08:44.513" v="602" actId="478"/>
          <ac:spMkLst>
            <pc:docMk/>
            <pc:sldMk cId="2717604774" sldId="329"/>
            <ac:spMk id="5" creationId="{3984FD2F-E016-0077-5E5B-D0FB4AE76367}"/>
          </ac:spMkLst>
        </pc:spChg>
        <pc:spChg chg="add del mod">
          <ac:chgData name="Juanita Caplinger" userId="ee66ccec-de2f-4c6a-8124-bfa93c00e221" providerId="ADAL" clId="{72D2718F-81F9-443A-9076-4CEB59898D70}" dt="2024-08-17T18:08:44.513" v="602" actId="478"/>
          <ac:spMkLst>
            <pc:docMk/>
            <pc:sldMk cId="2717604774" sldId="329"/>
            <ac:spMk id="7" creationId="{0760E744-FA59-5B67-C41F-4CB2558ACFBD}"/>
          </ac:spMkLst>
        </pc:spChg>
        <pc:spChg chg="add del mod">
          <ac:chgData name="Juanita Caplinger" userId="ee66ccec-de2f-4c6a-8124-bfa93c00e221" providerId="ADAL" clId="{72D2718F-81F9-443A-9076-4CEB59898D70}" dt="2024-08-17T18:08:50.778" v="604" actId="478"/>
          <ac:spMkLst>
            <pc:docMk/>
            <pc:sldMk cId="2717604774" sldId="329"/>
            <ac:spMk id="9" creationId="{D84DF2D9-CAB9-607C-CD58-EA706F1DBCD2}"/>
          </ac:spMkLst>
        </pc:spChg>
        <pc:spChg chg="add del mod">
          <ac:chgData name="Juanita Caplinger" userId="ee66ccec-de2f-4c6a-8124-bfa93c00e221" providerId="ADAL" clId="{72D2718F-81F9-443A-9076-4CEB59898D70}" dt="2024-08-17T18:08:50.778" v="604" actId="478"/>
          <ac:spMkLst>
            <pc:docMk/>
            <pc:sldMk cId="2717604774" sldId="329"/>
            <ac:spMk id="11" creationId="{F6D4FC34-E9DF-DA06-33D7-5A2C677D01C1}"/>
          </ac:spMkLst>
        </pc:spChg>
        <pc:spChg chg="add del">
          <ac:chgData name="Juanita Caplinger" userId="ee66ccec-de2f-4c6a-8124-bfa93c00e221" providerId="ADAL" clId="{72D2718F-81F9-443A-9076-4CEB59898D70}" dt="2024-08-17T18:08:50.778" v="604" actId="478"/>
          <ac:spMkLst>
            <pc:docMk/>
            <pc:sldMk cId="2717604774" sldId="329"/>
            <ac:spMk id="13" creationId="{00000000-0000-0000-0000-000000000000}"/>
          </ac:spMkLst>
        </pc:spChg>
        <pc:graphicFrameChg chg="add del mod">
          <ac:chgData name="Juanita Caplinger" userId="ee66ccec-de2f-4c6a-8124-bfa93c00e221" providerId="ADAL" clId="{72D2718F-81F9-443A-9076-4CEB59898D70}" dt="2024-08-17T18:08:50.778" v="604" actId="478"/>
          <ac:graphicFrameMkLst>
            <pc:docMk/>
            <pc:sldMk cId="2717604774" sldId="329"/>
            <ac:graphicFrameMk id="26" creationId="{6DD773F4-DA2B-9958-C780-1F3B186264A3}"/>
          </ac:graphicFrameMkLst>
        </pc:graphicFrameChg>
      </pc:sldChg>
      <pc:sldChg chg="ord">
        <pc:chgData name="Juanita Caplinger" userId="ee66ccec-de2f-4c6a-8124-bfa93c00e221" providerId="ADAL" clId="{72D2718F-81F9-443A-9076-4CEB59898D70}" dt="2024-08-17T16:57:46.239" v="2"/>
        <pc:sldMkLst>
          <pc:docMk/>
          <pc:sldMk cId="2193902762" sldId="330"/>
        </pc:sldMkLst>
      </pc:sldChg>
      <pc:sldChg chg="addSp delSp modSp mod">
        <pc:chgData name="Juanita Caplinger" userId="ee66ccec-de2f-4c6a-8124-bfa93c00e221" providerId="ADAL" clId="{72D2718F-81F9-443A-9076-4CEB59898D70}" dt="2024-08-17T18:03:39.540" v="598" actId="27636"/>
        <pc:sldMkLst>
          <pc:docMk/>
          <pc:sldMk cId="3998328905" sldId="332"/>
        </pc:sldMkLst>
        <pc:spChg chg="mod">
          <ac:chgData name="Juanita Caplinger" userId="ee66ccec-de2f-4c6a-8124-bfa93c00e221" providerId="ADAL" clId="{72D2718F-81F9-443A-9076-4CEB59898D70}" dt="2024-08-17T18:03:39.540" v="598" actId="27636"/>
          <ac:spMkLst>
            <pc:docMk/>
            <pc:sldMk cId="3998328905" sldId="332"/>
            <ac:spMk id="2" creationId="{00000000-0000-0000-0000-000000000000}"/>
          </ac:spMkLst>
        </pc:spChg>
        <pc:spChg chg="mod">
          <ac:chgData name="Juanita Caplinger" userId="ee66ccec-de2f-4c6a-8124-bfa93c00e221" providerId="ADAL" clId="{72D2718F-81F9-443A-9076-4CEB59898D70}" dt="2024-08-17T17:07:49.280" v="237" actId="14100"/>
          <ac:spMkLst>
            <pc:docMk/>
            <pc:sldMk cId="3998328905" sldId="332"/>
            <ac:spMk id="3" creationId="{00000000-0000-0000-0000-000000000000}"/>
          </ac:spMkLst>
        </pc:spChg>
        <pc:spChg chg="add del mod">
          <ac:chgData name="Juanita Caplinger" userId="ee66ccec-de2f-4c6a-8124-bfa93c00e221" providerId="ADAL" clId="{72D2718F-81F9-443A-9076-4CEB59898D70}" dt="2024-08-17T17:07:55.186" v="240"/>
          <ac:spMkLst>
            <pc:docMk/>
            <pc:sldMk cId="3998328905" sldId="332"/>
            <ac:spMk id="4" creationId="{16C5275E-7E1A-C4D6-174E-6EF1BF1E64F6}"/>
          </ac:spMkLst>
        </pc:spChg>
        <pc:spChg chg="add mod">
          <ac:chgData name="Juanita Caplinger" userId="ee66ccec-de2f-4c6a-8124-bfa93c00e221" providerId="ADAL" clId="{72D2718F-81F9-443A-9076-4CEB59898D70}" dt="2024-08-17T17:12:14.140" v="524" actId="6549"/>
          <ac:spMkLst>
            <pc:docMk/>
            <pc:sldMk cId="3998328905" sldId="332"/>
            <ac:spMk id="5" creationId="{752BAA45-9F4A-3EFB-A7FE-9F8770922BBE}"/>
          </ac:spMkLst>
        </pc:spChg>
      </pc:sldChg>
      <pc:sldChg chg="modSp mod">
        <pc:chgData name="Juanita Caplinger" userId="ee66ccec-de2f-4c6a-8124-bfa93c00e221" providerId="ADAL" clId="{72D2718F-81F9-443A-9076-4CEB59898D70}" dt="2024-08-17T17:00:24.144" v="64" actId="20577"/>
        <pc:sldMkLst>
          <pc:docMk/>
          <pc:sldMk cId="3817187371" sldId="334"/>
        </pc:sldMkLst>
        <pc:spChg chg="mod">
          <ac:chgData name="Juanita Caplinger" userId="ee66ccec-de2f-4c6a-8124-bfa93c00e221" providerId="ADAL" clId="{72D2718F-81F9-443A-9076-4CEB59898D70}" dt="2024-08-17T17:00:24.144" v="64" actId="20577"/>
          <ac:spMkLst>
            <pc:docMk/>
            <pc:sldMk cId="3817187371" sldId="334"/>
            <ac:spMk id="2" creationId="{00000000-0000-0000-0000-000000000000}"/>
          </ac:spMkLst>
        </pc:spChg>
      </pc:sldChg>
      <pc:sldChg chg="modSp mod">
        <pc:chgData name="Juanita Caplinger" userId="ee66ccec-de2f-4c6a-8124-bfa93c00e221" providerId="ADAL" clId="{72D2718F-81F9-443A-9076-4CEB59898D70}" dt="2024-08-25T23:15:26.410" v="639" actId="20577"/>
        <pc:sldMkLst>
          <pc:docMk/>
          <pc:sldMk cId="2582551254" sldId="340"/>
        </pc:sldMkLst>
        <pc:spChg chg="mod">
          <ac:chgData name="Juanita Caplinger" userId="ee66ccec-de2f-4c6a-8124-bfa93c00e221" providerId="ADAL" clId="{72D2718F-81F9-443A-9076-4CEB59898D70}" dt="2024-08-25T23:15:26.410" v="639" actId="20577"/>
          <ac:spMkLst>
            <pc:docMk/>
            <pc:sldMk cId="2582551254" sldId="340"/>
            <ac:spMk id="4" creationId="{DA8E1297-381D-245F-9A31-77F2DDDA5FA8}"/>
          </ac:spMkLst>
        </pc:spChg>
        <pc:spChg chg="mod">
          <ac:chgData name="Juanita Caplinger" userId="ee66ccec-de2f-4c6a-8124-bfa93c00e221" providerId="ADAL" clId="{72D2718F-81F9-443A-9076-4CEB59898D70}" dt="2024-08-17T17:14:23.656" v="551" actId="6549"/>
          <ac:spMkLst>
            <pc:docMk/>
            <pc:sldMk cId="2582551254" sldId="340"/>
            <ac:spMk id="7" creationId="{E3E3FB2E-74F8-CAA7-4F33-B0D0636EF890}"/>
          </ac:spMkLst>
        </pc:spChg>
      </pc:sldChg>
      <pc:sldChg chg="modSp mod">
        <pc:chgData name="Juanita Caplinger" userId="ee66ccec-de2f-4c6a-8124-bfa93c00e221" providerId="ADAL" clId="{72D2718F-81F9-443A-9076-4CEB59898D70}" dt="2024-08-17T17:00:38.511" v="85" actId="20577"/>
        <pc:sldMkLst>
          <pc:docMk/>
          <pc:sldMk cId="81420823" sldId="342"/>
        </pc:sldMkLst>
        <pc:spChg chg="mod">
          <ac:chgData name="Juanita Caplinger" userId="ee66ccec-de2f-4c6a-8124-bfa93c00e221" providerId="ADAL" clId="{72D2718F-81F9-443A-9076-4CEB59898D70}" dt="2024-08-17T17:00:38.511" v="85" actId="20577"/>
          <ac:spMkLst>
            <pc:docMk/>
            <pc:sldMk cId="81420823" sldId="342"/>
            <ac:spMk id="2" creationId="{850F6206-7D6E-E920-2637-62290A667750}"/>
          </ac:spMkLst>
        </pc:spChg>
      </pc:sldChg>
      <pc:sldChg chg="modSp new mod">
        <pc:chgData name="Juanita Caplinger" userId="ee66ccec-de2f-4c6a-8124-bfa93c00e221" providerId="ADAL" clId="{72D2718F-81F9-443A-9076-4CEB59898D70}" dt="2024-08-17T17:05:48.417" v="202" actId="20577"/>
        <pc:sldMkLst>
          <pc:docMk/>
          <pc:sldMk cId="62080880" sldId="343"/>
        </pc:sldMkLst>
        <pc:spChg chg="mod">
          <ac:chgData name="Juanita Caplinger" userId="ee66ccec-de2f-4c6a-8124-bfa93c00e221" providerId="ADAL" clId="{72D2718F-81F9-443A-9076-4CEB59898D70}" dt="2024-08-17T16:57:56.908" v="32" actId="20577"/>
          <ac:spMkLst>
            <pc:docMk/>
            <pc:sldMk cId="62080880" sldId="343"/>
            <ac:spMk id="2" creationId="{0DD836C4-6449-25EC-76C1-EFE75A9B82D1}"/>
          </ac:spMkLst>
        </pc:spChg>
        <pc:spChg chg="mod">
          <ac:chgData name="Juanita Caplinger" userId="ee66ccec-de2f-4c6a-8124-bfa93c00e221" providerId="ADAL" clId="{72D2718F-81F9-443A-9076-4CEB59898D70}" dt="2024-08-17T17:05:48.417" v="202" actId="20577"/>
          <ac:spMkLst>
            <pc:docMk/>
            <pc:sldMk cId="62080880" sldId="343"/>
            <ac:spMk id="3" creationId="{5419624A-DE2D-D842-35A7-0052C68A7FD3}"/>
          </ac:spMkLst>
        </pc:spChg>
      </pc:sldChg>
    </pc:docChg>
  </pc:docChgLst>
  <pc:docChgLst>
    <pc:chgData name="Juanita Caplinger" userId="ee66ccec-de2f-4c6a-8124-bfa93c00e221" providerId="ADAL" clId="{47904DC7-3563-49FD-8675-260DC382A36B}"/>
    <pc:docChg chg="undo custSel addSld modSld sldOrd modMainMaster">
      <pc:chgData name="Juanita Caplinger" userId="ee66ccec-de2f-4c6a-8124-bfa93c00e221" providerId="ADAL" clId="{47904DC7-3563-49FD-8675-260DC382A36B}" dt="2024-08-17T16:44:07.593" v="260"/>
      <pc:docMkLst>
        <pc:docMk/>
      </pc:docMkLst>
      <pc:sldChg chg="addSp delSp modSp mod setBg delDesignElem">
        <pc:chgData name="Juanita Caplinger" userId="ee66ccec-de2f-4c6a-8124-bfa93c00e221" providerId="ADAL" clId="{47904DC7-3563-49FD-8675-260DC382A36B}" dt="2024-08-17T16:35:51.281" v="232" actId="20577"/>
        <pc:sldMkLst>
          <pc:docMk/>
          <pc:sldMk cId="2320115561" sldId="318"/>
        </pc:sldMkLst>
        <pc:spChg chg="mod">
          <ac:chgData name="Juanita Caplinger" userId="ee66ccec-de2f-4c6a-8124-bfa93c00e221" providerId="ADAL" clId="{47904DC7-3563-49FD-8675-260DC382A36B}" dt="2024-08-17T16:24:48.895" v="141" actId="26606"/>
          <ac:spMkLst>
            <pc:docMk/>
            <pc:sldMk cId="2320115561" sldId="318"/>
            <ac:spMk id="2" creationId="{00000000-0000-0000-0000-000000000000}"/>
          </ac:spMkLst>
        </pc:spChg>
        <pc:spChg chg="add mod ord">
          <ac:chgData name="Juanita Caplinger" userId="ee66ccec-de2f-4c6a-8124-bfa93c00e221" providerId="ADAL" clId="{47904DC7-3563-49FD-8675-260DC382A36B}" dt="2024-08-17T16:25:32.187" v="142" actId="1076"/>
          <ac:spMkLst>
            <pc:docMk/>
            <pc:sldMk cId="2320115561" sldId="318"/>
            <ac:spMk id="3" creationId="{00000000-0000-0000-0000-000000000000}"/>
          </ac:spMkLst>
        </pc:spChg>
        <pc:spChg chg="mod">
          <ac:chgData name="Juanita Caplinger" userId="ee66ccec-de2f-4c6a-8124-bfa93c00e221" providerId="ADAL" clId="{47904DC7-3563-49FD-8675-260DC382A36B}" dt="2024-08-17T16:24:48.895" v="141" actId="26606"/>
          <ac:spMkLst>
            <pc:docMk/>
            <pc:sldMk cId="2320115561" sldId="318"/>
            <ac:spMk id="5" creationId="{CF640BE4-EA62-EF00-AED4-9CC4E58040E0}"/>
          </ac:spMkLst>
        </pc:spChg>
        <pc:spChg chg="mod">
          <ac:chgData name="Juanita Caplinger" userId="ee66ccec-de2f-4c6a-8124-bfa93c00e221" providerId="ADAL" clId="{47904DC7-3563-49FD-8675-260DC382A36B}" dt="2024-08-17T16:35:51.281" v="232" actId="20577"/>
          <ac:spMkLst>
            <pc:docMk/>
            <pc:sldMk cId="2320115561" sldId="318"/>
            <ac:spMk id="6" creationId="{629E10E0-BAC0-3486-3C0C-B235B9206ABD}"/>
          </ac:spMkLst>
        </pc:spChg>
        <pc:spChg chg="del mod replId">
          <ac:chgData name="Juanita Caplinger" userId="ee66ccec-de2f-4c6a-8124-bfa93c00e221" providerId="ADAL" clId="{47904DC7-3563-49FD-8675-260DC382A36B}" dt="2024-08-17T16:16:11.257" v="22" actId="26606"/>
          <ac:spMkLst>
            <pc:docMk/>
            <pc:sldMk cId="2320115561" sldId="318"/>
            <ac:spMk id="8" creationId="{00000000-0000-0000-0000-000000000000}"/>
          </ac:spMkLst>
        </pc:spChg>
        <pc:spChg chg="add del">
          <ac:chgData name="Juanita Caplinger" userId="ee66ccec-de2f-4c6a-8124-bfa93c00e221" providerId="ADAL" clId="{47904DC7-3563-49FD-8675-260DC382A36B}" dt="2024-08-17T16:27:57.605" v="163"/>
          <ac:spMkLst>
            <pc:docMk/>
            <pc:sldMk cId="2320115561" sldId="318"/>
            <ac:spMk id="9" creationId="{8B226A40-22CC-40E5-9EC4-5163536C62A0}"/>
          </ac:spMkLst>
        </pc:spChg>
        <pc:spChg chg="add del">
          <ac:chgData name="Juanita Caplinger" userId="ee66ccec-de2f-4c6a-8124-bfa93c00e221" providerId="ADAL" clId="{47904DC7-3563-49FD-8675-260DC382A36B}" dt="2024-08-17T16:21:00.251" v="48"/>
          <ac:spMkLst>
            <pc:docMk/>
            <pc:sldMk cId="2320115561" sldId="318"/>
            <ac:spMk id="18" creationId="{F4A1A680-CE29-4428-9CA3-74B12340B7CC}"/>
          </ac:spMkLst>
        </pc:spChg>
        <pc:spChg chg="add del">
          <ac:chgData name="Juanita Caplinger" userId="ee66ccec-de2f-4c6a-8124-bfa93c00e221" providerId="ADAL" clId="{47904DC7-3563-49FD-8675-260DC382A36B}" dt="2024-08-17T16:27:57.605" v="163"/>
          <ac:spMkLst>
            <pc:docMk/>
            <pc:sldMk cId="2320115561" sldId="318"/>
            <ac:spMk id="19" creationId="{9D2CA3DB-2141-4DE2-9F8A-9E5561DDFDA7}"/>
          </ac:spMkLst>
        </pc:spChg>
        <pc:spChg chg="add del">
          <ac:chgData name="Juanita Caplinger" userId="ee66ccec-de2f-4c6a-8124-bfa93c00e221" providerId="ADAL" clId="{47904DC7-3563-49FD-8675-260DC382A36B}" dt="2024-08-17T16:21:00.251" v="48"/>
          <ac:spMkLst>
            <pc:docMk/>
            <pc:sldMk cId="2320115561" sldId="318"/>
            <ac:spMk id="20" creationId="{F2FC888D-E806-44FF-9D8A-933AE03FFDB2}"/>
          </ac:spMkLst>
        </pc:spChg>
        <pc:grpChg chg="add del">
          <ac:chgData name="Juanita Caplinger" userId="ee66ccec-de2f-4c6a-8124-bfa93c00e221" providerId="ADAL" clId="{47904DC7-3563-49FD-8675-260DC382A36B}" dt="2024-08-17T16:27:57.605" v="163"/>
          <ac:grpSpMkLst>
            <pc:docMk/>
            <pc:sldMk cId="2320115561" sldId="318"/>
            <ac:grpSpMk id="10" creationId="{6BB9B7D3-101C-4F55-A956-62DA4AAD40E3}"/>
          </ac:grpSpMkLst>
        </pc:grpChg>
        <pc:grpChg chg="add del">
          <ac:chgData name="Juanita Caplinger" userId="ee66ccec-de2f-4c6a-8124-bfa93c00e221" providerId="ADAL" clId="{47904DC7-3563-49FD-8675-260DC382A36B}" dt="2024-08-17T16:21:00.251" v="48"/>
          <ac:grpSpMkLst>
            <pc:docMk/>
            <pc:sldMk cId="2320115561" sldId="318"/>
            <ac:grpSpMk id="13" creationId="{13544B1A-9E28-4189-AE12-8CDBA2C0FAF5}"/>
          </ac:grpSpMkLst>
        </pc:grpChg>
        <pc:picChg chg="add del">
          <ac:chgData name="Juanita Caplinger" userId="ee66ccec-de2f-4c6a-8124-bfa93c00e221" providerId="ADAL" clId="{47904DC7-3563-49FD-8675-260DC382A36B}" dt="2024-08-17T16:21:00.251" v="48"/>
          <ac:picMkLst>
            <pc:docMk/>
            <pc:sldMk cId="2320115561" sldId="318"/>
            <ac:picMk id="11" creationId="{5691BDF7-74ED-406A-8A22-22721EE5FB5E}"/>
          </ac:picMkLst>
        </pc:picChg>
        <pc:cxnChg chg="add del">
          <ac:chgData name="Juanita Caplinger" userId="ee66ccec-de2f-4c6a-8124-bfa93c00e221" providerId="ADAL" clId="{47904DC7-3563-49FD-8675-260DC382A36B}" dt="2024-08-17T16:27:57.605" v="163"/>
          <ac:cxnSpMkLst>
            <pc:docMk/>
            <pc:sldMk cId="2320115561" sldId="318"/>
            <ac:cxnSpMk id="21" creationId="{1214B64F-D291-4308-B071-A2678ED782A7}"/>
          </ac:cxnSpMkLst>
        </pc:cxnChg>
      </pc:sldChg>
      <pc:sldChg chg="modSp mod modTransition">
        <pc:chgData name="Juanita Caplinger" userId="ee66ccec-de2f-4c6a-8124-bfa93c00e221" providerId="ADAL" clId="{47904DC7-3563-49FD-8675-260DC382A36B}" dt="2024-08-17T16:29:09.336" v="167" actId="207"/>
        <pc:sldMkLst>
          <pc:docMk/>
          <pc:sldMk cId="2717604774" sldId="329"/>
        </pc:sldMkLst>
        <pc:spChg chg="mod">
          <ac:chgData name="Juanita Caplinger" userId="ee66ccec-de2f-4c6a-8124-bfa93c00e221" providerId="ADAL" clId="{47904DC7-3563-49FD-8675-260DC382A36B}" dt="2024-08-17T16:27:57.605" v="163"/>
          <ac:spMkLst>
            <pc:docMk/>
            <pc:sldMk cId="2717604774" sldId="329"/>
            <ac:spMk id="13" creationId="{00000000-0000-0000-0000-000000000000}"/>
          </ac:spMkLst>
        </pc:spChg>
        <pc:graphicFrameChg chg="mod modGraphic">
          <ac:chgData name="Juanita Caplinger" userId="ee66ccec-de2f-4c6a-8124-bfa93c00e221" providerId="ADAL" clId="{47904DC7-3563-49FD-8675-260DC382A36B}" dt="2024-08-17T16:29:09.336" v="167" actId="207"/>
          <ac:graphicFrameMkLst>
            <pc:docMk/>
            <pc:sldMk cId="2717604774" sldId="329"/>
            <ac:graphicFrameMk id="26" creationId="{6DD773F4-DA2B-9958-C780-1F3B186264A3}"/>
          </ac:graphicFrameMkLst>
        </pc:graphicFrameChg>
      </pc:sldChg>
      <pc:sldChg chg="modSp mod modTransition">
        <pc:chgData name="Juanita Caplinger" userId="ee66ccec-de2f-4c6a-8124-bfa93c00e221" providerId="ADAL" clId="{47904DC7-3563-49FD-8675-260DC382A36B}" dt="2024-08-17T16:30:13.230" v="177" actId="1076"/>
        <pc:sldMkLst>
          <pc:docMk/>
          <pc:sldMk cId="2193902762" sldId="330"/>
        </pc:sldMkLst>
        <pc:spChg chg="mod">
          <ac:chgData name="Juanita Caplinger" userId="ee66ccec-de2f-4c6a-8124-bfa93c00e221" providerId="ADAL" clId="{47904DC7-3563-49FD-8675-260DC382A36B}" dt="2024-08-17T16:30:04.782" v="176" actId="1076"/>
          <ac:spMkLst>
            <pc:docMk/>
            <pc:sldMk cId="2193902762" sldId="330"/>
            <ac:spMk id="6" creationId="{13A706FD-6A59-BD39-EFF5-1F2FFCCFF0D5}"/>
          </ac:spMkLst>
        </pc:spChg>
        <pc:spChg chg="mod">
          <ac:chgData name="Juanita Caplinger" userId="ee66ccec-de2f-4c6a-8124-bfa93c00e221" providerId="ADAL" clId="{47904DC7-3563-49FD-8675-260DC382A36B}" dt="2024-08-17T16:30:13.230" v="177" actId="1076"/>
          <ac:spMkLst>
            <pc:docMk/>
            <pc:sldMk cId="2193902762" sldId="330"/>
            <ac:spMk id="9" creationId="{C89B49F0-1492-EA14-BC50-608F761E7B2F}"/>
          </ac:spMkLst>
        </pc:spChg>
        <pc:spChg chg="mod">
          <ac:chgData name="Juanita Caplinger" userId="ee66ccec-de2f-4c6a-8124-bfa93c00e221" providerId="ADAL" clId="{47904DC7-3563-49FD-8675-260DC382A36B}" dt="2024-08-17T16:18:22.960" v="38" actId="14100"/>
          <ac:spMkLst>
            <pc:docMk/>
            <pc:sldMk cId="2193902762" sldId="330"/>
            <ac:spMk id="13" creationId="{00000000-0000-0000-0000-000000000000}"/>
          </ac:spMkLst>
        </pc:spChg>
        <pc:picChg chg="mod">
          <ac:chgData name="Juanita Caplinger" userId="ee66ccec-de2f-4c6a-8124-bfa93c00e221" providerId="ADAL" clId="{47904DC7-3563-49FD-8675-260DC382A36B}" dt="2024-08-17T16:29:56.661" v="174" actId="14100"/>
          <ac:picMkLst>
            <pc:docMk/>
            <pc:sldMk cId="2193902762" sldId="330"/>
            <ac:picMk id="4" creationId="{F1786A15-73A3-B86C-F772-1250C1706436}"/>
          </ac:picMkLst>
        </pc:picChg>
        <pc:picChg chg="mod">
          <ac:chgData name="Juanita Caplinger" userId="ee66ccec-de2f-4c6a-8124-bfa93c00e221" providerId="ADAL" clId="{47904DC7-3563-49FD-8675-260DC382A36B}" dt="2024-08-17T16:30:00.232" v="175" actId="14100"/>
          <ac:picMkLst>
            <pc:docMk/>
            <pc:sldMk cId="2193902762" sldId="330"/>
            <ac:picMk id="5" creationId="{CA77980E-CDAC-445E-A47D-FC86FCCD8977}"/>
          </ac:picMkLst>
        </pc:picChg>
      </pc:sldChg>
      <pc:sldChg chg="modSp mod ord modTransition">
        <pc:chgData name="Juanita Caplinger" userId="ee66ccec-de2f-4c6a-8124-bfa93c00e221" providerId="ADAL" clId="{47904DC7-3563-49FD-8675-260DC382A36B}" dt="2024-08-17T16:43:51.526" v="256"/>
        <pc:sldMkLst>
          <pc:docMk/>
          <pc:sldMk cId="1447595293" sldId="331"/>
        </pc:sldMkLst>
        <pc:spChg chg="mod">
          <ac:chgData name="Juanita Caplinger" userId="ee66ccec-de2f-4c6a-8124-bfa93c00e221" providerId="ADAL" clId="{47904DC7-3563-49FD-8675-260DC382A36B}" dt="2024-08-17T16:31:12.739" v="187" actId="27636"/>
          <ac:spMkLst>
            <pc:docMk/>
            <pc:sldMk cId="1447595293" sldId="331"/>
            <ac:spMk id="2" creationId="{00000000-0000-0000-0000-000000000000}"/>
          </ac:spMkLst>
        </pc:spChg>
        <pc:spChg chg="mod">
          <ac:chgData name="Juanita Caplinger" userId="ee66ccec-de2f-4c6a-8124-bfa93c00e221" providerId="ADAL" clId="{47904DC7-3563-49FD-8675-260DC382A36B}" dt="2024-08-17T16:31:56.808" v="199" actId="20577"/>
          <ac:spMkLst>
            <pc:docMk/>
            <pc:sldMk cId="1447595293" sldId="331"/>
            <ac:spMk id="8" creationId="{5BFAF2F6-B30D-3386-AE7C-8C2A4F45A0C1}"/>
          </ac:spMkLst>
        </pc:spChg>
        <pc:picChg chg="mod">
          <ac:chgData name="Juanita Caplinger" userId="ee66ccec-de2f-4c6a-8124-bfa93c00e221" providerId="ADAL" clId="{47904DC7-3563-49FD-8675-260DC382A36B}" dt="2024-08-17T16:31:51.947" v="198" actId="1076"/>
          <ac:picMkLst>
            <pc:docMk/>
            <pc:sldMk cId="1447595293" sldId="331"/>
            <ac:picMk id="10" creationId="{A23C7558-D656-FF04-D301-E95CDC2A00AA}"/>
          </ac:picMkLst>
        </pc:picChg>
      </pc:sldChg>
      <pc:sldChg chg="modSp mod ord modTransition">
        <pc:chgData name="Juanita Caplinger" userId="ee66ccec-de2f-4c6a-8124-bfa93c00e221" providerId="ADAL" clId="{47904DC7-3563-49FD-8675-260DC382A36B}" dt="2024-08-17T16:43:55.978" v="258"/>
        <pc:sldMkLst>
          <pc:docMk/>
          <pc:sldMk cId="3998328905" sldId="332"/>
        </pc:sldMkLst>
        <pc:spChg chg="mod">
          <ac:chgData name="Juanita Caplinger" userId="ee66ccec-de2f-4c6a-8124-bfa93c00e221" providerId="ADAL" clId="{47904DC7-3563-49FD-8675-260DC382A36B}" dt="2024-08-17T16:27:57.605" v="163"/>
          <ac:spMkLst>
            <pc:docMk/>
            <pc:sldMk cId="3998328905" sldId="332"/>
            <ac:spMk id="2" creationId="{00000000-0000-0000-0000-000000000000}"/>
          </ac:spMkLst>
        </pc:spChg>
        <pc:spChg chg="mod">
          <ac:chgData name="Juanita Caplinger" userId="ee66ccec-de2f-4c6a-8124-bfa93c00e221" providerId="ADAL" clId="{47904DC7-3563-49FD-8675-260DC382A36B}" dt="2024-08-17T16:33:29.509" v="209" actId="255"/>
          <ac:spMkLst>
            <pc:docMk/>
            <pc:sldMk cId="3998328905" sldId="332"/>
            <ac:spMk id="3" creationId="{00000000-0000-0000-0000-000000000000}"/>
          </ac:spMkLst>
        </pc:spChg>
        <pc:picChg chg="mod">
          <ac:chgData name="Juanita Caplinger" userId="ee66ccec-de2f-4c6a-8124-bfa93c00e221" providerId="ADAL" clId="{47904DC7-3563-49FD-8675-260DC382A36B}" dt="2024-08-17T16:32:21.906" v="200" actId="1076"/>
          <ac:picMkLst>
            <pc:docMk/>
            <pc:sldMk cId="3998328905" sldId="332"/>
            <ac:picMk id="8" creationId="{C06BC8DC-9EDD-3B86-B606-F89DD982DBBD}"/>
          </ac:picMkLst>
        </pc:picChg>
      </pc:sldChg>
      <pc:sldChg chg="modSp mod ord modTransition">
        <pc:chgData name="Juanita Caplinger" userId="ee66ccec-de2f-4c6a-8124-bfa93c00e221" providerId="ADAL" clId="{47904DC7-3563-49FD-8675-260DC382A36B}" dt="2024-08-17T16:44:07.593" v="260"/>
        <pc:sldMkLst>
          <pc:docMk/>
          <pc:sldMk cId="3817187371" sldId="334"/>
        </pc:sldMkLst>
        <pc:spChg chg="mod">
          <ac:chgData name="Juanita Caplinger" userId="ee66ccec-de2f-4c6a-8124-bfa93c00e221" providerId="ADAL" clId="{47904DC7-3563-49FD-8675-260DC382A36B}" dt="2024-08-17T16:27:57.605" v="163"/>
          <ac:spMkLst>
            <pc:docMk/>
            <pc:sldMk cId="3817187371" sldId="334"/>
            <ac:spMk id="2" creationId="{00000000-0000-0000-0000-000000000000}"/>
          </ac:spMkLst>
        </pc:spChg>
        <pc:picChg chg="mod">
          <ac:chgData name="Juanita Caplinger" userId="ee66ccec-de2f-4c6a-8124-bfa93c00e221" providerId="ADAL" clId="{47904DC7-3563-49FD-8675-260DC382A36B}" dt="2024-08-17T16:33:48.635" v="212" actId="1076"/>
          <ac:picMkLst>
            <pc:docMk/>
            <pc:sldMk cId="3817187371" sldId="334"/>
            <ac:picMk id="15" creationId="{820E75BE-94C7-3632-BD13-9FDA01C2E66C}"/>
          </ac:picMkLst>
        </pc:picChg>
        <pc:picChg chg="mod">
          <ac:chgData name="Juanita Caplinger" userId="ee66ccec-de2f-4c6a-8124-bfa93c00e221" providerId="ADAL" clId="{47904DC7-3563-49FD-8675-260DC382A36B}" dt="2024-08-17T16:33:46.428" v="211" actId="1076"/>
          <ac:picMkLst>
            <pc:docMk/>
            <pc:sldMk cId="3817187371" sldId="334"/>
            <ac:picMk id="17" creationId="{9A441FE8-5D20-0401-7A04-A6B5665E25B7}"/>
          </ac:picMkLst>
        </pc:picChg>
      </pc:sldChg>
      <pc:sldChg chg="modSp modTransition">
        <pc:chgData name="Juanita Caplinger" userId="ee66ccec-de2f-4c6a-8124-bfa93c00e221" providerId="ADAL" clId="{47904DC7-3563-49FD-8675-260DC382A36B}" dt="2024-08-17T16:27:57.605" v="163"/>
        <pc:sldMkLst>
          <pc:docMk/>
          <pc:sldMk cId="2551545397" sldId="337"/>
        </pc:sldMkLst>
        <pc:spChg chg="mod">
          <ac:chgData name="Juanita Caplinger" userId="ee66ccec-de2f-4c6a-8124-bfa93c00e221" providerId="ADAL" clId="{47904DC7-3563-49FD-8675-260DC382A36B}" dt="2024-08-17T16:27:57.605" v="163"/>
          <ac:spMkLst>
            <pc:docMk/>
            <pc:sldMk cId="2551545397" sldId="337"/>
            <ac:spMk id="2" creationId="{00000000-0000-0000-0000-000000000000}"/>
          </ac:spMkLst>
        </pc:spChg>
        <pc:picChg chg="mod">
          <ac:chgData name="Juanita Caplinger" userId="ee66ccec-de2f-4c6a-8124-bfa93c00e221" providerId="ADAL" clId="{47904DC7-3563-49FD-8675-260DC382A36B}" dt="2024-08-17T16:27:57.605" v="163"/>
          <ac:picMkLst>
            <pc:docMk/>
            <pc:sldMk cId="2551545397" sldId="337"/>
            <ac:picMk id="4" creationId="{3280820E-EE68-E917-DD9F-85A12C221002}"/>
          </ac:picMkLst>
        </pc:picChg>
      </pc:sldChg>
      <pc:sldChg chg="modSp mod modTransition">
        <pc:chgData name="Juanita Caplinger" userId="ee66ccec-de2f-4c6a-8124-bfa93c00e221" providerId="ADAL" clId="{47904DC7-3563-49FD-8675-260DC382A36B}" dt="2024-08-17T16:34:37.631" v="223" actId="1076"/>
        <pc:sldMkLst>
          <pc:docMk/>
          <pc:sldMk cId="3190259107" sldId="339"/>
        </pc:sldMkLst>
        <pc:spChg chg="mod">
          <ac:chgData name="Juanita Caplinger" userId="ee66ccec-de2f-4c6a-8124-bfa93c00e221" providerId="ADAL" clId="{47904DC7-3563-49FD-8675-260DC382A36B}" dt="2024-08-17T16:33:59.197" v="214" actId="14100"/>
          <ac:spMkLst>
            <pc:docMk/>
            <pc:sldMk cId="3190259107" sldId="339"/>
            <ac:spMk id="2" creationId="{00000000-0000-0000-0000-000000000000}"/>
          </ac:spMkLst>
        </pc:spChg>
        <pc:spChg chg="mod">
          <ac:chgData name="Juanita Caplinger" userId="ee66ccec-de2f-4c6a-8124-bfa93c00e221" providerId="ADAL" clId="{47904DC7-3563-49FD-8675-260DC382A36B}" dt="2024-08-17T16:34:10.813" v="217" actId="1076"/>
          <ac:spMkLst>
            <pc:docMk/>
            <pc:sldMk cId="3190259107" sldId="339"/>
            <ac:spMk id="4" creationId="{DA8E1297-381D-245F-9A31-77F2DDDA5FA8}"/>
          </ac:spMkLst>
        </pc:spChg>
        <pc:spChg chg="mod">
          <ac:chgData name="Juanita Caplinger" userId="ee66ccec-de2f-4c6a-8124-bfa93c00e221" providerId="ADAL" clId="{47904DC7-3563-49FD-8675-260DC382A36B}" dt="2024-08-17T16:34:37.631" v="223" actId="1076"/>
          <ac:spMkLst>
            <pc:docMk/>
            <pc:sldMk cId="3190259107" sldId="339"/>
            <ac:spMk id="8" creationId="{4775C9B5-8394-19E8-2175-902F7B12A1FC}"/>
          </ac:spMkLst>
        </pc:spChg>
        <pc:picChg chg="mod">
          <ac:chgData name="Juanita Caplinger" userId="ee66ccec-de2f-4c6a-8124-bfa93c00e221" providerId="ADAL" clId="{47904DC7-3563-49FD-8675-260DC382A36B}" dt="2024-08-17T16:34:31.219" v="221" actId="1076"/>
          <ac:picMkLst>
            <pc:docMk/>
            <pc:sldMk cId="3190259107" sldId="339"/>
            <ac:picMk id="5" creationId="{B45DA320-3AC9-4794-A383-D03B1440A6A7}"/>
          </ac:picMkLst>
        </pc:picChg>
        <pc:picChg chg="mod">
          <ac:chgData name="Juanita Caplinger" userId="ee66ccec-de2f-4c6a-8124-bfa93c00e221" providerId="ADAL" clId="{47904DC7-3563-49FD-8675-260DC382A36B}" dt="2024-08-17T16:34:34.320" v="222" actId="1076"/>
          <ac:picMkLst>
            <pc:docMk/>
            <pc:sldMk cId="3190259107" sldId="339"/>
            <ac:picMk id="9" creationId="{3C3181D6-DE27-E3C2-F5FA-FBDD90ACE74E}"/>
          </ac:picMkLst>
        </pc:picChg>
      </pc:sldChg>
      <pc:sldChg chg="modSp mod modTransition">
        <pc:chgData name="Juanita Caplinger" userId="ee66ccec-de2f-4c6a-8124-bfa93c00e221" providerId="ADAL" clId="{47904DC7-3563-49FD-8675-260DC382A36B}" dt="2024-08-17T16:35:23.892" v="230" actId="14100"/>
        <pc:sldMkLst>
          <pc:docMk/>
          <pc:sldMk cId="2582551254" sldId="340"/>
        </pc:sldMkLst>
        <pc:spChg chg="mod">
          <ac:chgData name="Juanita Caplinger" userId="ee66ccec-de2f-4c6a-8124-bfa93c00e221" providerId="ADAL" clId="{47904DC7-3563-49FD-8675-260DC382A36B}" dt="2024-08-17T16:35:08.206" v="227" actId="1076"/>
          <ac:spMkLst>
            <pc:docMk/>
            <pc:sldMk cId="2582551254" sldId="340"/>
            <ac:spMk id="2" creationId="{00000000-0000-0000-0000-000000000000}"/>
          </ac:spMkLst>
        </pc:spChg>
        <pc:spChg chg="mod">
          <ac:chgData name="Juanita Caplinger" userId="ee66ccec-de2f-4c6a-8124-bfa93c00e221" providerId="ADAL" clId="{47904DC7-3563-49FD-8675-260DC382A36B}" dt="2024-08-17T16:35:23.892" v="230" actId="14100"/>
          <ac:spMkLst>
            <pc:docMk/>
            <pc:sldMk cId="2582551254" sldId="340"/>
            <ac:spMk id="7" creationId="{E3E3FB2E-74F8-CAA7-4F33-B0D0636EF890}"/>
          </ac:spMkLst>
        </pc:spChg>
        <pc:picChg chg="mod">
          <ac:chgData name="Juanita Caplinger" userId="ee66ccec-de2f-4c6a-8124-bfa93c00e221" providerId="ADAL" clId="{47904DC7-3563-49FD-8675-260DC382A36B}" dt="2024-08-17T16:34:52.127" v="226" actId="1076"/>
          <ac:picMkLst>
            <pc:docMk/>
            <pc:sldMk cId="2582551254" sldId="340"/>
            <ac:picMk id="3" creationId="{486398C2-8BB7-9EFC-DB82-6B73E1088E76}"/>
          </ac:picMkLst>
        </pc:picChg>
      </pc:sldChg>
      <pc:sldChg chg="modSp mod modTransition">
        <pc:chgData name="Juanita Caplinger" userId="ee66ccec-de2f-4c6a-8124-bfa93c00e221" providerId="ADAL" clId="{47904DC7-3563-49FD-8675-260DC382A36B}" dt="2024-08-17T16:41:23.501" v="248" actId="6549"/>
        <pc:sldMkLst>
          <pc:docMk/>
          <pc:sldMk cId="2281523648" sldId="341"/>
        </pc:sldMkLst>
        <pc:spChg chg="mod">
          <ac:chgData name="Juanita Caplinger" userId="ee66ccec-de2f-4c6a-8124-bfa93c00e221" providerId="ADAL" clId="{47904DC7-3563-49FD-8675-260DC382A36B}" dt="2024-08-17T16:41:23.501" v="248" actId="6549"/>
          <ac:spMkLst>
            <pc:docMk/>
            <pc:sldMk cId="2281523648" sldId="341"/>
            <ac:spMk id="2" creationId="{18BCDC84-2530-4DB2-CFB0-8342E95DDB07}"/>
          </ac:spMkLst>
        </pc:spChg>
        <pc:spChg chg="mod">
          <ac:chgData name="Juanita Caplinger" userId="ee66ccec-de2f-4c6a-8124-bfa93c00e221" providerId="ADAL" clId="{47904DC7-3563-49FD-8675-260DC382A36B}" dt="2024-08-17T16:36:30.162" v="236" actId="20577"/>
          <ac:spMkLst>
            <pc:docMk/>
            <pc:sldMk cId="2281523648" sldId="341"/>
            <ac:spMk id="3" creationId="{762FECDB-704B-5C24-11AA-CADA35E8446C}"/>
          </ac:spMkLst>
        </pc:spChg>
      </pc:sldChg>
      <pc:sldChg chg="addSp delSp modSp new mod ord setBg">
        <pc:chgData name="Juanita Caplinger" userId="ee66ccec-de2f-4c6a-8124-bfa93c00e221" providerId="ADAL" clId="{47904DC7-3563-49FD-8675-260DC382A36B}" dt="2024-08-17T16:42:12.288" v="254" actId="26606"/>
        <pc:sldMkLst>
          <pc:docMk/>
          <pc:sldMk cId="81420823" sldId="342"/>
        </pc:sldMkLst>
        <pc:spChg chg="mod">
          <ac:chgData name="Juanita Caplinger" userId="ee66ccec-de2f-4c6a-8124-bfa93c00e221" providerId="ADAL" clId="{47904DC7-3563-49FD-8675-260DC382A36B}" dt="2024-08-17T16:41:06.784" v="245" actId="26606"/>
          <ac:spMkLst>
            <pc:docMk/>
            <pc:sldMk cId="81420823" sldId="342"/>
            <ac:spMk id="2" creationId="{850F6206-7D6E-E920-2637-62290A667750}"/>
          </ac:spMkLst>
        </pc:spChg>
        <pc:spChg chg="del">
          <ac:chgData name="Juanita Caplinger" userId="ee66ccec-de2f-4c6a-8124-bfa93c00e221" providerId="ADAL" clId="{47904DC7-3563-49FD-8675-260DC382A36B}" dt="2024-08-17T16:39:42.241" v="238"/>
          <ac:spMkLst>
            <pc:docMk/>
            <pc:sldMk cId="81420823" sldId="342"/>
            <ac:spMk id="3" creationId="{CEA04F06-955B-D650-03FF-BC7FB8BF4D33}"/>
          </ac:spMkLst>
        </pc:spChg>
        <pc:spChg chg="add del">
          <ac:chgData name="Juanita Caplinger" userId="ee66ccec-de2f-4c6a-8124-bfa93c00e221" providerId="ADAL" clId="{47904DC7-3563-49FD-8675-260DC382A36B}" dt="2024-08-17T16:41:06.784" v="245" actId="26606"/>
          <ac:spMkLst>
            <pc:docMk/>
            <pc:sldMk cId="81420823" sldId="342"/>
            <ac:spMk id="9" creationId="{7BF66F7A-AF44-4E11-B2EC-A924D6A9E705}"/>
          </ac:spMkLst>
        </pc:spChg>
        <pc:grpChg chg="add del">
          <ac:chgData name="Juanita Caplinger" userId="ee66ccec-de2f-4c6a-8124-bfa93c00e221" providerId="ADAL" clId="{47904DC7-3563-49FD-8675-260DC382A36B}" dt="2024-08-17T16:42:12.288" v="254" actId="26606"/>
          <ac:grpSpMkLst>
            <pc:docMk/>
            <pc:sldMk cId="81420823" sldId="342"/>
            <ac:grpSpMk id="6" creationId="{E7DEDD00-5E71-418B-9C3C-9B71B018221A}"/>
          </ac:grpSpMkLst>
        </pc:grpChg>
        <pc:grpChg chg="add del">
          <ac:chgData name="Juanita Caplinger" userId="ee66ccec-de2f-4c6a-8124-bfa93c00e221" providerId="ADAL" clId="{47904DC7-3563-49FD-8675-260DC382A36B}" dt="2024-08-17T16:41:06.784" v="245" actId="26606"/>
          <ac:grpSpMkLst>
            <pc:docMk/>
            <pc:sldMk cId="81420823" sldId="342"/>
            <ac:grpSpMk id="11" creationId="{48D66BB3-0CD6-48A8-B1A0-6A5BF8A5D6E1}"/>
          </ac:grpSpMkLst>
        </pc:grpChg>
        <pc:graphicFrameChg chg="add mod modGraphic">
          <ac:chgData name="Juanita Caplinger" userId="ee66ccec-de2f-4c6a-8124-bfa93c00e221" providerId="ADAL" clId="{47904DC7-3563-49FD-8675-260DC382A36B}" dt="2024-08-17T16:42:12.288" v="254" actId="26606"/>
          <ac:graphicFrameMkLst>
            <pc:docMk/>
            <pc:sldMk cId="81420823" sldId="342"/>
            <ac:graphicFrameMk id="4" creationId="{C86E3184-FD55-3C63-C4E2-944EDEBA8B18}"/>
          </ac:graphicFrameMkLst>
        </pc:graphicFrameChg>
      </pc:sldChg>
      <pc:sldMasterChg chg="modTransition modSldLayout">
        <pc:chgData name="Juanita Caplinger" userId="ee66ccec-de2f-4c6a-8124-bfa93c00e221" providerId="ADAL" clId="{47904DC7-3563-49FD-8675-260DC382A36B}" dt="2024-08-17T16:14:11.178" v="0"/>
        <pc:sldMasterMkLst>
          <pc:docMk/>
          <pc:sldMasterMk cId="987611053" sldId="2147483660"/>
        </pc:sldMasterMkLst>
        <pc:sldLayoutChg chg="addSp modTransition">
          <pc:chgData name="Juanita Caplinger" userId="ee66ccec-de2f-4c6a-8124-bfa93c00e221" providerId="ADAL" clId="{47904DC7-3563-49FD-8675-260DC382A36B}" dt="2024-08-17T16:14:11.178" v="0"/>
          <pc:sldLayoutMkLst>
            <pc:docMk/>
            <pc:sldMasterMk cId="987611053" sldId="2147483660"/>
            <pc:sldLayoutMk cId="3680277824" sldId="2147483661"/>
          </pc:sldLayoutMkLst>
          <pc:grpChg chg="add">
            <ac:chgData name="Juanita Caplinger" userId="ee66ccec-de2f-4c6a-8124-bfa93c00e221" providerId="ADAL" clId="{47904DC7-3563-49FD-8675-260DC382A36B}" dt="2024-08-17T16:14:11.178" v="0"/>
            <ac:grpSpMkLst>
              <pc:docMk/>
              <pc:sldMasterMk cId="987611053" sldId="2147483660"/>
              <pc:sldLayoutMk cId="3680277824" sldId="2147483661"/>
              <ac:grpSpMk id="8" creationId="{33AE0B3B-3882-7AE6-D570-49106B4421D8}"/>
            </ac:grpSpMkLst>
          </pc:grpChg>
        </pc:sldLayoutChg>
        <pc:sldLayoutChg chg="addSp modTransition">
          <pc:chgData name="Juanita Caplinger" userId="ee66ccec-de2f-4c6a-8124-bfa93c00e221" providerId="ADAL" clId="{47904DC7-3563-49FD-8675-260DC382A36B}" dt="2024-08-17T16:14:11.178" v="0"/>
          <pc:sldLayoutMkLst>
            <pc:docMk/>
            <pc:sldMasterMk cId="987611053" sldId="2147483660"/>
            <pc:sldLayoutMk cId="1562760309" sldId="2147483663"/>
          </pc:sldLayoutMkLst>
          <pc:grpChg chg="add">
            <ac:chgData name="Juanita Caplinger" userId="ee66ccec-de2f-4c6a-8124-bfa93c00e221" providerId="ADAL" clId="{47904DC7-3563-49FD-8675-260DC382A36B}" dt="2024-08-17T16:14:11.178" v="0"/>
            <ac:grpSpMkLst>
              <pc:docMk/>
              <pc:sldMasterMk cId="987611053" sldId="2147483660"/>
              <pc:sldLayoutMk cId="1562760309" sldId="2147483663"/>
              <ac:grpSpMk id="7" creationId="{AA1CA6E4-6B4D-F98B-ABB4-CFB7EA3AA855}"/>
            </ac:grpSpMkLst>
          </pc:grpChg>
        </pc:sldLayoutChg>
        <pc:sldLayoutChg chg="modTransition">
          <pc:chgData name="Juanita Caplinger" userId="ee66ccec-de2f-4c6a-8124-bfa93c00e221" providerId="ADAL" clId="{47904DC7-3563-49FD-8675-260DC382A36B}" dt="2024-08-17T16:14:11.178" v="0"/>
          <pc:sldLayoutMkLst>
            <pc:docMk/>
            <pc:sldMasterMk cId="987611053" sldId="2147483660"/>
            <pc:sldLayoutMk cId="2830467679" sldId="2147483666"/>
          </pc:sldLayoutMkLst>
        </pc:sldLayoutChg>
        <pc:sldLayoutChg chg="modTransition">
          <pc:chgData name="Juanita Caplinger" userId="ee66ccec-de2f-4c6a-8124-bfa93c00e221" providerId="ADAL" clId="{47904DC7-3563-49FD-8675-260DC382A36B}" dt="2024-08-17T16:14:11.178" v="0"/>
          <pc:sldLayoutMkLst>
            <pc:docMk/>
            <pc:sldMasterMk cId="987611053" sldId="2147483660"/>
            <pc:sldLayoutMk cId="483626385" sldId="2147483667"/>
          </pc:sldLayoutMkLst>
        </pc:sldLayoutChg>
        <pc:sldLayoutChg chg="modTransition">
          <pc:chgData name="Juanita Caplinger" userId="ee66ccec-de2f-4c6a-8124-bfa93c00e221" providerId="ADAL" clId="{47904DC7-3563-49FD-8675-260DC382A36B}" dt="2024-08-17T16:14:11.178" v="0"/>
          <pc:sldLayoutMkLst>
            <pc:docMk/>
            <pc:sldMasterMk cId="987611053" sldId="2147483660"/>
            <pc:sldLayoutMk cId="3145799188" sldId="2147483669"/>
          </pc:sldLayoutMkLst>
        </pc:sldLayoutChg>
        <pc:sldLayoutChg chg="delSp">
          <pc:chgData name="Juanita Caplinger" userId="ee66ccec-de2f-4c6a-8124-bfa93c00e221" providerId="ADAL" clId="{47904DC7-3563-49FD-8675-260DC382A36B}" dt="2024-08-17T16:14:11.178" v="0"/>
          <pc:sldLayoutMkLst>
            <pc:docMk/>
            <pc:sldMasterMk cId="987611053" sldId="2147483660"/>
            <pc:sldLayoutMk cId="891412048" sldId="2147483678"/>
          </pc:sldLayoutMkLst>
          <pc:cxnChg chg="del">
            <ac:chgData name="Juanita Caplinger" userId="ee66ccec-de2f-4c6a-8124-bfa93c00e221" providerId="ADAL" clId="{47904DC7-3563-49FD-8675-260DC382A36B}" dt="2024-08-17T16:14:11.178" v="0"/>
            <ac:cxnSpMkLst>
              <pc:docMk/>
              <pc:sldMasterMk cId="987611053" sldId="2147483660"/>
              <pc:sldLayoutMk cId="891412048" sldId="2147483678"/>
              <ac:cxnSpMk id="7" creationId="{00000000-0000-0000-0000-000000000000}"/>
            </ac:cxnSpMkLst>
          </pc:cxnChg>
        </pc:sldLayoutChg>
        <pc:sldLayoutChg chg="delSp">
          <pc:chgData name="Juanita Caplinger" userId="ee66ccec-de2f-4c6a-8124-bfa93c00e221" providerId="ADAL" clId="{47904DC7-3563-49FD-8675-260DC382A36B}" dt="2024-08-17T16:14:11.178" v="0"/>
          <pc:sldLayoutMkLst>
            <pc:docMk/>
            <pc:sldMasterMk cId="987611053" sldId="2147483660"/>
            <pc:sldLayoutMk cId="1160814184" sldId="2147483679"/>
          </pc:sldLayoutMkLst>
          <pc:cxnChg chg="del">
            <ac:chgData name="Juanita Caplinger" userId="ee66ccec-de2f-4c6a-8124-bfa93c00e221" providerId="ADAL" clId="{47904DC7-3563-49FD-8675-260DC382A36B}" dt="2024-08-17T16:14:11.178" v="0"/>
            <ac:cxnSpMkLst>
              <pc:docMk/>
              <pc:sldMasterMk cId="987611053" sldId="2147483660"/>
              <pc:sldLayoutMk cId="1160814184" sldId="2147483679"/>
              <ac:cxnSpMk id="8" creationId="{00000000-0000-0000-0000-000000000000}"/>
            </ac:cxnSpMkLst>
          </pc:cxnChg>
        </pc:sldLayoutChg>
        <pc:sldLayoutChg chg="delSp">
          <pc:chgData name="Juanita Caplinger" userId="ee66ccec-de2f-4c6a-8124-bfa93c00e221" providerId="ADAL" clId="{47904DC7-3563-49FD-8675-260DC382A36B}" dt="2024-08-17T16:14:11.178" v="0"/>
          <pc:sldLayoutMkLst>
            <pc:docMk/>
            <pc:sldMasterMk cId="987611053" sldId="2147483660"/>
            <pc:sldLayoutMk cId="924631013" sldId="2147483680"/>
          </pc:sldLayoutMkLst>
          <pc:cxnChg chg="del">
            <ac:chgData name="Juanita Caplinger" userId="ee66ccec-de2f-4c6a-8124-bfa93c00e221" providerId="ADAL" clId="{47904DC7-3563-49FD-8675-260DC382A36B}" dt="2024-08-17T16:14:11.178" v="0"/>
            <ac:cxnSpMkLst>
              <pc:docMk/>
              <pc:sldMasterMk cId="987611053" sldId="2147483660"/>
              <pc:sldLayoutMk cId="924631013" sldId="2147483680"/>
              <ac:cxnSpMk id="10" creationId="{00000000-0000-0000-0000-000000000000}"/>
            </ac:cxnSpMkLst>
          </pc:cxnChg>
        </pc:sldLayoutChg>
      </pc:sldMasterChg>
      <pc:sldMasterChg chg="modTransition modSldLayout">
        <pc:chgData name="Juanita Caplinger" userId="ee66ccec-de2f-4c6a-8124-bfa93c00e221" providerId="ADAL" clId="{47904DC7-3563-49FD-8675-260DC382A36B}" dt="2024-08-17T16:14:22.393" v="8"/>
        <pc:sldMasterMkLst>
          <pc:docMk/>
          <pc:sldMasterMk cId="3074493632" sldId="2147483681"/>
        </pc:sldMasterMkLst>
        <pc:sldLayoutChg chg="addSp modTransition">
          <pc:chgData name="Juanita Caplinger" userId="ee66ccec-de2f-4c6a-8124-bfa93c00e221" providerId="ADAL" clId="{47904DC7-3563-49FD-8675-260DC382A36B}" dt="2024-08-17T16:14:22.393" v="8"/>
          <pc:sldLayoutMkLst>
            <pc:docMk/>
            <pc:sldMasterMk cId="3074493632" sldId="2147483681"/>
            <pc:sldLayoutMk cId="2802586246" sldId="2147483682"/>
          </pc:sldLayoutMkLst>
          <pc:grpChg chg="add">
            <ac:chgData name="Juanita Caplinger" userId="ee66ccec-de2f-4c6a-8124-bfa93c00e221" providerId="ADAL" clId="{47904DC7-3563-49FD-8675-260DC382A36B}" dt="2024-08-17T16:14:22.393" v="8"/>
            <ac:grpSpMkLst>
              <pc:docMk/>
              <pc:sldMasterMk cId="3074493632" sldId="2147483681"/>
              <pc:sldLayoutMk cId="2802586246" sldId="2147483682"/>
              <ac:grpSpMk id="7" creationId="{3EC42211-584A-4416-00FD-010E21F54C42}"/>
            </ac:grpSpMkLst>
          </pc:grpChg>
        </pc:sldLayoutChg>
        <pc:sldLayoutChg chg="addSp modTransition">
          <pc:chgData name="Juanita Caplinger" userId="ee66ccec-de2f-4c6a-8124-bfa93c00e221" providerId="ADAL" clId="{47904DC7-3563-49FD-8675-260DC382A36B}" dt="2024-08-17T16:14:22.393" v="8"/>
          <pc:sldLayoutMkLst>
            <pc:docMk/>
            <pc:sldMasterMk cId="3074493632" sldId="2147483681"/>
            <pc:sldLayoutMk cId="1208034540" sldId="2147483684"/>
          </pc:sldLayoutMkLst>
          <pc:grpChg chg="add">
            <ac:chgData name="Juanita Caplinger" userId="ee66ccec-de2f-4c6a-8124-bfa93c00e221" providerId="ADAL" clId="{47904DC7-3563-49FD-8675-260DC382A36B}" dt="2024-08-17T16:14:22.393" v="8"/>
            <ac:grpSpMkLst>
              <pc:docMk/>
              <pc:sldMasterMk cId="3074493632" sldId="2147483681"/>
              <pc:sldLayoutMk cId="1208034540" sldId="2147483684"/>
              <ac:grpSpMk id="7" creationId="{8CA7677F-D8EF-D728-0107-1E7187423DDC}"/>
            </ac:grpSpMkLst>
          </pc:grpChg>
        </pc:sldLayoutChg>
        <pc:sldLayoutChg chg="modTransition">
          <pc:chgData name="Juanita Caplinger" userId="ee66ccec-de2f-4c6a-8124-bfa93c00e221" providerId="ADAL" clId="{47904DC7-3563-49FD-8675-260DC382A36B}" dt="2024-08-17T16:14:22.393" v="8"/>
          <pc:sldLayoutMkLst>
            <pc:docMk/>
            <pc:sldMasterMk cId="3074493632" sldId="2147483681"/>
            <pc:sldLayoutMk cId="238805295" sldId="2147483687"/>
          </pc:sldLayoutMkLst>
        </pc:sldLayoutChg>
        <pc:sldLayoutChg chg="modTransition">
          <pc:chgData name="Juanita Caplinger" userId="ee66ccec-de2f-4c6a-8124-bfa93c00e221" providerId="ADAL" clId="{47904DC7-3563-49FD-8675-260DC382A36B}" dt="2024-08-17T16:14:22.393" v="8"/>
          <pc:sldLayoutMkLst>
            <pc:docMk/>
            <pc:sldMasterMk cId="3074493632" sldId="2147483681"/>
            <pc:sldLayoutMk cId="903365897" sldId="2147483688"/>
          </pc:sldLayoutMkLst>
        </pc:sldLayoutChg>
        <pc:sldLayoutChg chg="modTransition">
          <pc:chgData name="Juanita Caplinger" userId="ee66ccec-de2f-4c6a-8124-bfa93c00e221" providerId="ADAL" clId="{47904DC7-3563-49FD-8675-260DC382A36B}" dt="2024-08-17T16:14:22.393" v="8"/>
          <pc:sldLayoutMkLst>
            <pc:docMk/>
            <pc:sldMasterMk cId="3074493632" sldId="2147483681"/>
            <pc:sldLayoutMk cId="2298173962" sldId="2147483690"/>
          </pc:sldLayoutMkLst>
        </pc:sldLayoutChg>
      </pc:sldMasterChg>
      <pc:sldMasterChg chg="modTransition modSldLayout">
        <pc:chgData name="Juanita Caplinger" userId="ee66ccec-de2f-4c6a-8124-bfa93c00e221" providerId="ADAL" clId="{47904DC7-3563-49FD-8675-260DC382A36B}" dt="2024-08-17T16:14:23.578" v="10"/>
        <pc:sldMasterMkLst>
          <pc:docMk/>
          <pc:sldMasterMk cId="177535000" sldId="2147483693"/>
        </pc:sldMasterMkLst>
        <pc:sldLayoutChg chg="addSp modTransition">
          <pc:chgData name="Juanita Caplinger" userId="ee66ccec-de2f-4c6a-8124-bfa93c00e221" providerId="ADAL" clId="{47904DC7-3563-49FD-8675-260DC382A36B}" dt="2024-08-17T16:14:23.578" v="10"/>
          <pc:sldLayoutMkLst>
            <pc:docMk/>
            <pc:sldMasterMk cId="177535000" sldId="2147483693"/>
            <pc:sldLayoutMk cId="1461596692" sldId="2147483694"/>
          </pc:sldLayoutMkLst>
          <pc:grpChg chg="add">
            <ac:chgData name="Juanita Caplinger" userId="ee66ccec-de2f-4c6a-8124-bfa93c00e221" providerId="ADAL" clId="{47904DC7-3563-49FD-8675-260DC382A36B}" dt="2024-08-17T16:14:23.578" v="10"/>
            <ac:grpSpMkLst>
              <pc:docMk/>
              <pc:sldMasterMk cId="177535000" sldId="2147483693"/>
              <pc:sldLayoutMk cId="1461596692" sldId="2147483694"/>
              <ac:grpSpMk id="8" creationId="{83D7B241-1BE3-EAF5-8455-C68B4DEBAB0D}"/>
            </ac:grpSpMkLst>
          </pc:grpChg>
        </pc:sldLayoutChg>
        <pc:sldLayoutChg chg="addSp modTransition">
          <pc:chgData name="Juanita Caplinger" userId="ee66ccec-de2f-4c6a-8124-bfa93c00e221" providerId="ADAL" clId="{47904DC7-3563-49FD-8675-260DC382A36B}" dt="2024-08-17T16:14:23.578" v="10"/>
          <pc:sldLayoutMkLst>
            <pc:docMk/>
            <pc:sldMasterMk cId="177535000" sldId="2147483693"/>
            <pc:sldLayoutMk cId="1818622307" sldId="2147483696"/>
          </pc:sldLayoutMkLst>
          <pc:grpChg chg="add">
            <ac:chgData name="Juanita Caplinger" userId="ee66ccec-de2f-4c6a-8124-bfa93c00e221" providerId="ADAL" clId="{47904DC7-3563-49FD-8675-260DC382A36B}" dt="2024-08-17T16:14:23.578" v="10"/>
            <ac:grpSpMkLst>
              <pc:docMk/>
              <pc:sldMasterMk cId="177535000" sldId="2147483693"/>
              <pc:sldLayoutMk cId="1818622307" sldId="2147483696"/>
              <ac:grpSpMk id="7" creationId="{D03A13F2-E28F-55DE-E448-20FAD59FB2B0}"/>
            </ac:grpSpMkLst>
          </pc:grpChg>
        </pc:sldLayoutChg>
        <pc:sldLayoutChg chg="modTransition">
          <pc:chgData name="Juanita Caplinger" userId="ee66ccec-de2f-4c6a-8124-bfa93c00e221" providerId="ADAL" clId="{47904DC7-3563-49FD-8675-260DC382A36B}" dt="2024-08-17T16:14:23.578" v="10"/>
          <pc:sldLayoutMkLst>
            <pc:docMk/>
            <pc:sldMasterMk cId="177535000" sldId="2147483693"/>
            <pc:sldLayoutMk cId="606651278" sldId="2147483699"/>
          </pc:sldLayoutMkLst>
        </pc:sldLayoutChg>
        <pc:sldLayoutChg chg="modTransition">
          <pc:chgData name="Juanita Caplinger" userId="ee66ccec-de2f-4c6a-8124-bfa93c00e221" providerId="ADAL" clId="{47904DC7-3563-49FD-8675-260DC382A36B}" dt="2024-08-17T16:14:23.578" v="10"/>
          <pc:sldLayoutMkLst>
            <pc:docMk/>
            <pc:sldMasterMk cId="177535000" sldId="2147483693"/>
            <pc:sldLayoutMk cId="1468783091" sldId="2147483700"/>
          </pc:sldLayoutMkLst>
        </pc:sldLayoutChg>
        <pc:sldLayoutChg chg="modTransition">
          <pc:chgData name="Juanita Caplinger" userId="ee66ccec-de2f-4c6a-8124-bfa93c00e221" providerId="ADAL" clId="{47904DC7-3563-49FD-8675-260DC382A36B}" dt="2024-08-17T16:14:23.578" v="10"/>
          <pc:sldLayoutMkLst>
            <pc:docMk/>
            <pc:sldMasterMk cId="177535000" sldId="2147483693"/>
            <pc:sldLayoutMk cId="695101747" sldId="2147483702"/>
          </pc:sldLayoutMkLst>
        </pc:sldLayoutChg>
      </pc:sldMasterChg>
      <pc:sldMasterChg chg="modTransition setBg modSldLayout">
        <pc:chgData name="Juanita Caplinger" userId="ee66ccec-de2f-4c6a-8124-bfa93c00e221" providerId="ADAL" clId="{47904DC7-3563-49FD-8675-260DC382A36B}" dt="2024-08-17T16:19:46.459" v="40"/>
        <pc:sldMasterMkLst>
          <pc:docMk/>
          <pc:sldMasterMk cId="3715432540" sldId="2147483711"/>
        </pc:sldMasterMkLst>
        <pc:sldLayoutChg chg="addSp modTransition">
          <pc:chgData name="Juanita Caplinger" userId="ee66ccec-de2f-4c6a-8124-bfa93c00e221" providerId="ADAL" clId="{47904DC7-3563-49FD-8675-260DC382A36B}" dt="2024-08-17T16:15:40.163" v="15"/>
          <pc:sldLayoutMkLst>
            <pc:docMk/>
            <pc:sldMasterMk cId="3715432540" sldId="2147483711"/>
            <pc:sldLayoutMk cId="2649421115" sldId="2147483712"/>
          </pc:sldLayoutMkLst>
          <pc:grpChg chg="add">
            <ac:chgData name="Juanita Caplinger" userId="ee66ccec-de2f-4c6a-8124-bfa93c00e221" providerId="ADAL" clId="{47904DC7-3563-49FD-8675-260DC382A36B}" dt="2024-08-17T16:15:40.163" v="15"/>
            <ac:grpSpMkLst>
              <pc:docMk/>
              <pc:sldMasterMk cId="3715432540" sldId="2147483711"/>
              <pc:sldLayoutMk cId="2649421115" sldId="2147483712"/>
              <ac:grpSpMk id="8" creationId="{D48393F6-4D74-D853-FE62-FE7CA35F6B17}"/>
            </ac:grpSpMkLst>
          </pc:grpChg>
        </pc:sldLayoutChg>
        <pc:sldLayoutChg chg="addSp modTransition">
          <pc:chgData name="Juanita Caplinger" userId="ee66ccec-de2f-4c6a-8124-bfa93c00e221" providerId="ADAL" clId="{47904DC7-3563-49FD-8675-260DC382A36B}" dt="2024-08-17T16:15:40.163" v="15"/>
          <pc:sldLayoutMkLst>
            <pc:docMk/>
            <pc:sldMasterMk cId="3715432540" sldId="2147483711"/>
            <pc:sldLayoutMk cId="2337715998" sldId="2147483714"/>
          </pc:sldLayoutMkLst>
          <pc:grpChg chg="add">
            <ac:chgData name="Juanita Caplinger" userId="ee66ccec-de2f-4c6a-8124-bfa93c00e221" providerId="ADAL" clId="{47904DC7-3563-49FD-8675-260DC382A36B}" dt="2024-08-17T16:15:40.163" v="15"/>
            <ac:grpSpMkLst>
              <pc:docMk/>
              <pc:sldMasterMk cId="3715432540" sldId="2147483711"/>
              <pc:sldLayoutMk cId="2337715998" sldId="2147483714"/>
              <ac:grpSpMk id="7" creationId="{4D11D208-5AFA-CD52-BB95-E49C72447760}"/>
            </ac:grpSpMkLst>
          </pc:grpChg>
        </pc:sldLayoutChg>
        <pc:sldLayoutChg chg="modTransition">
          <pc:chgData name="Juanita Caplinger" userId="ee66ccec-de2f-4c6a-8124-bfa93c00e221" providerId="ADAL" clId="{47904DC7-3563-49FD-8675-260DC382A36B}" dt="2024-08-17T16:15:40.163" v="15"/>
          <pc:sldLayoutMkLst>
            <pc:docMk/>
            <pc:sldMasterMk cId="3715432540" sldId="2147483711"/>
            <pc:sldLayoutMk cId="2904994074" sldId="2147483717"/>
          </pc:sldLayoutMkLst>
        </pc:sldLayoutChg>
        <pc:sldLayoutChg chg="modTransition">
          <pc:chgData name="Juanita Caplinger" userId="ee66ccec-de2f-4c6a-8124-bfa93c00e221" providerId="ADAL" clId="{47904DC7-3563-49FD-8675-260DC382A36B}" dt="2024-08-17T16:15:40.163" v="15"/>
          <pc:sldLayoutMkLst>
            <pc:docMk/>
            <pc:sldMasterMk cId="3715432540" sldId="2147483711"/>
            <pc:sldLayoutMk cId="349861654" sldId="2147483718"/>
          </pc:sldLayoutMkLst>
        </pc:sldLayoutChg>
        <pc:sldLayoutChg chg="modTransition">
          <pc:chgData name="Juanita Caplinger" userId="ee66ccec-de2f-4c6a-8124-bfa93c00e221" providerId="ADAL" clId="{47904DC7-3563-49FD-8675-260DC382A36B}" dt="2024-08-17T16:15:40.163" v="15"/>
          <pc:sldLayoutMkLst>
            <pc:docMk/>
            <pc:sldMasterMk cId="3715432540" sldId="2147483711"/>
            <pc:sldLayoutMk cId="137706780" sldId="2147483720"/>
          </pc:sldLayoutMkLst>
        </pc:sldLayoutChg>
        <pc:sldLayoutChg chg="delSp">
          <pc:chgData name="Juanita Caplinger" userId="ee66ccec-de2f-4c6a-8124-bfa93c00e221" providerId="ADAL" clId="{47904DC7-3563-49FD-8675-260DC382A36B}" dt="2024-08-17T16:15:40.163" v="15"/>
          <pc:sldLayoutMkLst>
            <pc:docMk/>
            <pc:sldMasterMk cId="3715432540" sldId="2147483711"/>
            <pc:sldLayoutMk cId="1506771078" sldId="2147483729"/>
          </pc:sldLayoutMkLst>
          <pc:cxnChg chg="del">
            <ac:chgData name="Juanita Caplinger" userId="ee66ccec-de2f-4c6a-8124-bfa93c00e221" providerId="ADAL" clId="{47904DC7-3563-49FD-8675-260DC382A36B}" dt="2024-08-17T16:15:40.163" v="15"/>
            <ac:cxnSpMkLst>
              <pc:docMk/>
              <pc:sldMasterMk cId="3715432540" sldId="2147483711"/>
              <pc:sldLayoutMk cId="1506771078" sldId="2147483729"/>
              <ac:cxnSpMk id="7" creationId="{00000000-0000-0000-0000-000000000000}"/>
            </ac:cxnSpMkLst>
          </pc:cxnChg>
        </pc:sldLayoutChg>
        <pc:sldLayoutChg chg="delSp">
          <pc:chgData name="Juanita Caplinger" userId="ee66ccec-de2f-4c6a-8124-bfa93c00e221" providerId="ADAL" clId="{47904DC7-3563-49FD-8675-260DC382A36B}" dt="2024-08-17T16:15:40.163" v="15"/>
          <pc:sldLayoutMkLst>
            <pc:docMk/>
            <pc:sldMasterMk cId="3715432540" sldId="2147483711"/>
            <pc:sldLayoutMk cId="508890343" sldId="2147483730"/>
          </pc:sldLayoutMkLst>
          <pc:cxnChg chg="del">
            <ac:chgData name="Juanita Caplinger" userId="ee66ccec-de2f-4c6a-8124-bfa93c00e221" providerId="ADAL" clId="{47904DC7-3563-49FD-8675-260DC382A36B}" dt="2024-08-17T16:15:40.163" v="15"/>
            <ac:cxnSpMkLst>
              <pc:docMk/>
              <pc:sldMasterMk cId="3715432540" sldId="2147483711"/>
              <pc:sldLayoutMk cId="508890343" sldId="2147483730"/>
              <ac:cxnSpMk id="8" creationId="{00000000-0000-0000-0000-000000000000}"/>
            </ac:cxnSpMkLst>
          </pc:cxnChg>
        </pc:sldLayoutChg>
        <pc:sldLayoutChg chg="delSp">
          <pc:chgData name="Juanita Caplinger" userId="ee66ccec-de2f-4c6a-8124-bfa93c00e221" providerId="ADAL" clId="{47904DC7-3563-49FD-8675-260DC382A36B}" dt="2024-08-17T16:15:40.163" v="15"/>
          <pc:sldLayoutMkLst>
            <pc:docMk/>
            <pc:sldMasterMk cId="3715432540" sldId="2147483711"/>
            <pc:sldLayoutMk cId="3853717146" sldId="2147483731"/>
          </pc:sldLayoutMkLst>
          <pc:cxnChg chg="del">
            <ac:chgData name="Juanita Caplinger" userId="ee66ccec-de2f-4c6a-8124-bfa93c00e221" providerId="ADAL" clId="{47904DC7-3563-49FD-8675-260DC382A36B}" dt="2024-08-17T16:15:40.163" v="15"/>
            <ac:cxnSpMkLst>
              <pc:docMk/>
              <pc:sldMasterMk cId="3715432540" sldId="2147483711"/>
              <pc:sldLayoutMk cId="3853717146" sldId="2147483731"/>
              <ac:cxnSpMk id="18" creationId="{00000000-0000-0000-0000-000000000000}"/>
            </ac:cxnSpMkLst>
          </pc:cxnChg>
        </pc:sldLayoutChg>
      </pc:sldMasterChg>
      <pc:sldMasterChg chg="modTransition modSldLayout">
        <pc:chgData name="Juanita Caplinger" userId="ee66ccec-de2f-4c6a-8124-bfa93c00e221" providerId="ADAL" clId="{47904DC7-3563-49FD-8675-260DC382A36B}" dt="2024-08-17T16:21:00.251" v="48"/>
        <pc:sldMasterMkLst>
          <pc:docMk/>
          <pc:sldMasterMk cId="2239701187" sldId="2147483732"/>
        </pc:sldMasterMkLst>
        <pc:sldLayoutChg chg="addSp modTransition">
          <pc:chgData name="Juanita Caplinger" userId="ee66ccec-de2f-4c6a-8124-bfa93c00e221" providerId="ADAL" clId="{47904DC7-3563-49FD-8675-260DC382A36B}" dt="2024-08-17T16:21:00.251" v="48"/>
          <pc:sldLayoutMkLst>
            <pc:docMk/>
            <pc:sldMasterMk cId="2239701187" sldId="2147483732"/>
            <pc:sldLayoutMk cId="3280526309" sldId="2147483733"/>
          </pc:sldLayoutMkLst>
          <pc:grpChg chg="add">
            <ac:chgData name="Juanita Caplinger" userId="ee66ccec-de2f-4c6a-8124-bfa93c00e221" providerId="ADAL" clId="{47904DC7-3563-49FD-8675-260DC382A36B}" dt="2024-08-17T16:21:00.251" v="48"/>
            <ac:grpSpMkLst>
              <pc:docMk/>
              <pc:sldMasterMk cId="2239701187" sldId="2147483732"/>
              <pc:sldLayoutMk cId="3280526309" sldId="2147483733"/>
              <ac:grpSpMk id="7" creationId="{250A1746-00D1-0C97-391F-BFE93371510B}"/>
            </ac:grpSpMkLst>
          </pc:grpChg>
        </pc:sldLayoutChg>
        <pc:sldLayoutChg chg="addSp modTransition">
          <pc:chgData name="Juanita Caplinger" userId="ee66ccec-de2f-4c6a-8124-bfa93c00e221" providerId="ADAL" clId="{47904DC7-3563-49FD-8675-260DC382A36B}" dt="2024-08-17T16:21:00.251" v="48"/>
          <pc:sldLayoutMkLst>
            <pc:docMk/>
            <pc:sldMasterMk cId="2239701187" sldId="2147483732"/>
            <pc:sldLayoutMk cId="4230014774" sldId="2147483735"/>
          </pc:sldLayoutMkLst>
          <pc:grpChg chg="add">
            <ac:chgData name="Juanita Caplinger" userId="ee66ccec-de2f-4c6a-8124-bfa93c00e221" providerId="ADAL" clId="{47904DC7-3563-49FD-8675-260DC382A36B}" dt="2024-08-17T16:21:00.251" v="48"/>
            <ac:grpSpMkLst>
              <pc:docMk/>
              <pc:sldMasterMk cId="2239701187" sldId="2147483732"/>
              <pc:sldLayoutMk cId="4230014774" sldId="2147483735"/>
              <ac:grpSpMk id="7" creationId="{62A81396-2F37-612E-8F03-FD0E37E33631}"/>
            </ac:grpSpMkLst>
          </pc:grpChg>
        </pc:sldLayoutChg>
        <pc:sldLayoutChg chg="modTransition">
          <pc:chgData name="Juanita Caplinger" userId="ee66ccec-de2f-4c6a-8124-bfa93c00e221" providerId="ADAL" clId="{47904DC7-3563-49FD-8675-260DC382A36B}" dt="2024-08-17T16:21:00.251" v="48"/>
          <pc:sldLayoutMkLst>
            <pc:docMk/>
            <pc:sldMasterMk cId="2239701187" sldId="2147483732"/>
            <pc:sldLayoutMk cId="1219002773" sldId="2147483738"/>
          </pc:sldLayoutMkLst>
        </pc:sldLayoutChg>
        <pc:sldLayoutChg chg="modTransition">
          <pc:chgData name="Juanita Caplinger" userId="ee66ccec-de2f-4c6a-8124-bfa93c00e221" providerId="ADAL" clId="{47904DC7-3563-49FD-8675-260DC382A36B}" dt="2024-08-17T16:21:00.251" v="48"/>
          <pc:sldLayoutMkLst>
            <pc:docMk/>
            <pc:sldMasterMk cId="2239701187" sldId="2147483732"/>
            <pc:sldLayoutMk cId="2622406026" sldId="2147483739"/>
          </pc:sldLayoutMkLst>
        </pc:sldLayoutChg>
        <pc:sldLayoutChg chg="modTransition">
          <pc:chgData name="Juanita Caplinger" userId="ee66ccec-de2f-4c6a-8124-bfa93c00e221" providerId="ADAL" clId="{47904DC7-3563-49FD-8675-260DC382A36B}" dt="2024-08-17T16:21:00.251" v="48"/>
          <pc:sldLayoutMkLst>
            <pc:docMk/>
            <pc:sldMasterMk cId="2239701187" sldId="2147483732"/>
            <pc:sldLayoutMk cId="3838319119" sldId="2147483741"/>
          </pc:sldLayoutMkLst>
        </pc:sldLayoutChg>
      </pc:sldMasterChg>
      <pc:sldMasterChg chg="modTransition modSldLayout">
        <pc:chgData name="Juanita Caplinger" userId="ee66ccec-de2f-4c6a-8124-bfa93c00e221" providerId="ADAL" clId="{47904DC7-3563-49FD-8675-260DC382A36B}" dt="2024-08-17T16:21:09.469" v="55"/>
        <pc:sldMasterMkLst>
          <pc:docMk/>
          <pc:sldMasterMk cId="994911835" sldId="2147483744"/>
        </pc:sldMasterMkLst>
        <pc:sldLayoutChg chg="addSp modTransition">
          <pc:chgData name="Juanita Caplinger" userId="ee66ccec-de2f-4c6a-8124-bfa93c00e221" providerId="ADAL" clId="{47904DC7-3563-49FD-8675-260DC382A36B}" dt="2024-08-17T16:21:09.469" v="55"/>
          <pc:sldLayoutMkLst>
            <pc:docMk/>
            <pc:sldMasterMk cId="994911835" sldId="2147483744"/>
            <pc:sldLayoutMk cId="858753093" sldId="2147483745"/>
          </pc:sldLayoutMkLst>
          <pc:grpChg chg="add">
            <ac:chgData name="Juanita Caplinger" userId="ee66ccec-de2f-4c6a-8124-bfa93c00e221" providerId="ADAL" clId="{47904DC7-3563-49FD-8675-260DC382A36B}" dt="2024-08-17T16:21:09.469" v="55"/>
            <ac:grpSpMkLst>
              <pc:docMk/>
              <pc:sldMasterMk cId="994911835" sldId="2147483744"/>
              <pc:sldLayoutMk cId="858753093" sldId="2147483745"/>
              <ac:grpSpMk id="7" creationId="{520192D8-88B2-909D-D4A7-BD79BAA662AA}"/>
            </ac:grpSpMkLst>
          </pc:grpChg>
        </pc:sldLayoutChg>
        <pc:sldLayoutChg chg="addSp modTransition">
          <pc:chgData name="Juanita Caplinger" userId="ee66ccec-de2f-4c6a-8124-bfa93c00e221" providerId="ADAL" clId="{47904DC7-3563-49FD-8675-260DC382A36B}" dt="2024-08-17T16:21:09.469" v="55"/>
          <pc:sldLayoutMkLst>
            <pc:docMk/>
            <pc:sldMasterMk cId="994911835" sldId="2147483744"/>
            <pc:sldLayoutMk cId="2480158679" sldId="2147483747"/>
          </pc:sldLayoutMkLst>
          <pc:grpChg chg="add">
            <ac:chgData name="Juanita Caplinger" userId="ee66ccec-de2f-4c6a-8124-bfa93c00e221" providerId="ADAL" clId="{47904DC7-3563-49FD-8675-260DC382A36B}" dt="2024-08-17T16:21:09.469" v="55"/>
            <ac:grpSpMkLst>
              <pc:docMk/>
              <pc:sldMasterMk cId="994911835" sldId="2147483744"/>
              <pc:sldLayoutMk cId="2480158679" sldId="2147483747"/>
              <ac:grpSpMk id="7" creationId="{7EDB3E94-0A44-4A38-9322-DF5B1ED0A972}"/>
            </ac:grpSpMkLst>
          </pc:grpChg>
        </pc:sldLayoutChg>
        <pc:sldLayoutChg chg="modTransition">
          <pc:chgData name="Juanita Caplinger" userId="ee66ccec-de2f-4c6a-8124-bfa93c00e221" providerId="ADAL" clId="{47904DC7-3563-49FD-8675-260DC382A36B}" dt="2024-08-17T16:21:09.469" v="55"/>
          <pc:sldLayoutMkLst>
            <pc:docMk/>
            <pc:sldMasterMk cId="994911835" sldId="2147483744"/>
            <pc:sldLayoutMk cId="2796104854" sldId="2147483750"/>
          </pc:sldLayoutMkLst>
        </pc:sldLayoutChg>
        <pc:sldLayoutChg chg="modTransition">
          <pc:chgData name="Juanita Caplinger" userId="ee66ccec-de2f-4c6a-8124-bfa93c00e221" providerId="ADAL" clId="{47904DC7-3563-49FD-8675-260DC382A36B}" dt="2024-08-17T16:21:09.469" v="55"/>
          <pc:sldLayoutMkLst>
            <pc:docMk/>
            <pc:sldMasterMk cId="994911835" sldId="2147483744"/>
            <pc:sldLayoutMk cId="3012458736" sldId="2147483751"/>
          </pc:sldLayoutMkLst>
        </pc:sldLayoutChg>
        <pc:sldLayoutChg chg="modTransition">
          <pc:chgData name="Juanita Caplinger" userId="ee66ccec-de2f-4c6a-8124-bfa93c00e221" providerId="ADAL" clId="{47904DC7-3563-49FD-8675-260DC382A36B}" dt="2024-08-17T16:21:09.469" v="55"/>
          <pc:sldLayoutMkLst>
            <pc:docMk/>
            <pc:sldMasterMk cId="994911835" sldId="2147483744"/>
            <pc:sldLayoutMk cId="791088440" sldId="2147483753"/>
          </pc:sldLayoutMkLst>
        </pc:sldLayoutChg>
      </pc:sldMasterChg>
      <pc:sldMasterChg chg="modTransition modSldLayout">
        <pc:chgData name="Juanita Caplinger" userId="ee66ccec-de2f-4c6a-8124-bfa93c00e221" providerId="ADAL" clId="{47904DC7-3563-49FD-8675-260DC382A36B}" dt="2024-08-17T16:21:17.980" v="56"/>
        <pc:sldMasterMkLst>
          <pc:docMk/>
          <pc:sldMasterMk cId="1635780586" sldId="2147483756"/>
        </pc:sldMasterMkLst>
        <pc:sldLayoutChg chg="addSp modTransition">
          <pc:chgData name="Juanita Caplinger" userId="ee66ccec-de2f-4c6a-8124-bfa93c00e221" providerId="ADAL" clId="{47904DC7-3563-49FD-8675-260DC382A36B}" dt="2024-08-17T16:21:17.980" v="56"/>
          <pc:sldLayoutMkLst>
            <pc:docMk/>
            <pc:sldMasterMk cId="1635780586" sldId="2147483756"/>
            <pc:sldLayoutMk cId="121542948" sldId="2147483757"/>
          </pc:sldLayoutMkLst>
          <pc:grpChg chg="add">
            <ac:chgData name="Juanita Caplinger" userId="ee66ccec-de2f-4c6a-8124-bfa93c00e221" providerId="ADAL" clId="{47904DC7-3563-49FD-8675-260DC382A36B}" dt="2024-08-17T16:21:17.980" v="56"/>
            <ac:grpSpMkLst>
              <pc:docMk/>
              <pc:sldMasterMk cId="1635780586" sldId="2147483756"/>
              <pc:sldLayoutMk cId="121542948" sldId="2147483757"/>
              <ac:grpSpMk id="8" creationId="{CB9CD5FE-39F3-C8BD-0C2C-6C28B06C033E}"/>
            </ac:grpSpMkLst>
          </pc:grpChg>
        </pc:sldLayoutChg>
        <pc:sldLayoutChg chg="addSp modTransition">
          <pc:chgData name="Juanita Caplinger" userId="ee66ccec-de2f-4c6a-8124-bfa93c00e221" providerId="ADAL" clId="{47904DC7-3563-49FD-8675-260DC382A36B}" dt="2024-08-17T16:21:17.980" v="56"/>
          <pc:sldLayoutMkLst>
            <pc:docMk/>
            <pc:sldMasterMk cId="1635780586" sldId="2147483756"/>
            <pc:sldLayoutMk cId="3416292158" sldId="2147483759"/>
          </pc:sldLayoutMkLst>
          <pc:grpChg chg="add">
            <ac:chgData name="Juanita Caplinger" userId="ee66ccec-de2f-4c6a-8124-bfa93c00e221" providerId="ADAL" clId="{47904DC7-3563-49FD-8675-260DC382A36B}" dt="2024-08-17T16:21:17.980" v="56"/>
            <ac:grpSpMkLst>
              <pc:docMk/>
              <pc:sldMasterMk cId="1635780586" sldId="2147483756"/>
              <pc:sldLayoutMk cId="3416292158" sldId="2147483759"/>
              <ac:grpSpMk id="7" creationId="{02C6F399-87AB-2B00-7E19-BE458D8EC0C6}"/>
            </ac:grpSpMkLst>
          </pc:grpChg>
        </pc:sldLayoutChg>
        <pc:sldLayoutChg chg="modTransition">
          <pc:chgData name="Juanita Caplinger" userId="ee66ccec-de2f-4c6a-8124-bfa93c00e221" providerId="ADAL" clId="{47904DC7-3563-49FD-8675-260DC382A36B}" dt="2024-08-17T16:21:17.980" v="56"/>
          <pc:sldLayoutMkLst>
            <pc:docMk/>
            <pc:sldMasterMk cId="1635780586" sldId="2147483756"/>
            <pc:sldLayoutMk cId="2673041630" sldId="2147483762"/>
          </pc:sldLayoutMkLst>
        </pc:sldLayoutChg>
        <pc:sldLayoutChg chg="modTransition">
          <pc:chgData name="Juanita Caplinger" userId="ee66ccec-de2f-4c6a-8124-bfa93c00e221" providerId="ADAL" clId="{47904DC7-3563-49FD-8675-260DC382A36B}" dt="2024-08-17T16:21:17.980" v="56"/>
          <pc:sldLayoutMkLst>
            <pc:docMk/>
            <pc:sldMasterMk cId="1635780586" sldId="2147483756"/>
            <pc:sldLayoutMk cId="3275475003" sldId="2147483763"/>
          </pc:sldLayoutMkLst>
        </pc:sldLayoutChg>
        <pc:sldLayoutChg chg="modTransition">
          <pc:chgData name="Juanita Caplinger" userId="ee66ccec-de2f-4c6a-8124-bfa93c00e221" providerId="ADAL" clId="{47904DC7-3563-49FD-8675-260DC382A36B}" dt="2024-08-17T16:21:17.980" v="56"/>
          <pc:sldLayoutMkLst>
            <pc:docMk/>
            <pc:sldMasterMk cId="1635780586" sldId="2147483756"/>
            <pc:sldLayoutMk cId="133922654" sldId="2147483765"/>
          </pc:sldLayoutMkLst>
        </pc:sldLayoutChg>
      </pc:sldMasterChg>
      <pc:sldMasterChg chg="modTransition modSldLayout">
        <pc:chgData name="Juanita Caplinger" userId="ee66ccec-de2f-4c6a-8124-bfa93c00e221" providerId="ADAL" clId="{47904DC7-3563-49FD-8675-260DC382A36B}" dt="2024-08-17T16:21:30.320" v="62"/>
        <pc:sldMasterMkLst>
          <pc:docMk/>
          <pc:sldMasterMk cId="4011612489" sldId="2147483774"/>
        </pc:sldMasterMkLst>
        <pc:sldLayoutChg chg="addSp modTransition">
          <pc:chgData name="Juanita Caplinger" userId="ee66ccec-de2f-4c6a-8124-bfa93c00e221" providerId="ADAL" clId="{47904DC7-3563-49FD-8675-260DC382A36B}" dt="2024-08-17T16:21:30.320" v="62"/>
          <pc:sldLayoutMkLst>
            <pc:docMk/>
            <pc:sldMasterMk cId="4011612489" sldId="2147483774"/>
            <pc:sldLayoutMk cId="3146658489" sldId="2147483775"/>
          </pc:sldLayoutMkLst>
          <pc:grpChg chg="add">
            <ac:chgData name="Juanita Caplinger" userId="ee66ccec-de2f-4c6a-8124-bfa93c00e221" providerId="ADAL" clId="{47904DC7-3563-49FD-8675-260DC382A36B}" dt="2024-08-17T16:21:30.320" v="62"/>
            <ac:grpSpMkLst>
              <pc:docMk/>
              <pc:sldMasterMk cId="4011612489" sldId="2147483774"/>
              <pc:sldLayoutMk cId="3146658489" sldId="2147483775"/>
              <ac:grpSpMk id="7" creationId="{9F43B5E0-1715-D01C-D78D-97C5E5815427}"/>
            </ac:grpSpMkLst>
          </pc:grpChg>
        </pc:sldLayoutChg>
        <pc:sldLayoutChg chg="addSp modTransition">
          <pc:chgData name="Juanita Caplinger" userId="ee66ccec-de2f-4c6a-8124-bfa93c00e221" providerId="ADAL" clId="{47904DC7-3563-49FD-8675-260DC382A36B}" dt="2024-08-17T16:21:30.320" v="62"/>
          <pc:sldLayoutMkLst>
            <pc:docMk/>
            <pc:sldMasterMk cId="4011612489" sldId="2147483774"/>
            <pc:sldLayoutMk cId="2691538681" sldId="2147483777"/>
          </pc:sldLayoutMkLst>
          <pc:grpChg chg="add">
            <ac:chgData name="Juanita Caplinger" userId="ee66ccec-de2f-4c6a-8124-bfa93c00e221" providerId="ADAL" clId="{47904DC7-3563-49FD-8675-260DC382A36B}" dt="2024-08-17T16:21:30.320" v="62"/>
            <ac:grpSpMkLst>
              <pc:docMk/>
              <pc:sldMasterMk cId="4011612489" sldId="2147483774"/>
              <pc:sldLayoutMk cId="2691538681" sldId="2147483777"/>
              <ac:grpSpMk id="7" creationId="{5244DA88-036A-03D6-78B5-21461B0D3CAD}"/>
            </ac:grpSpMkLst>
          </pc:grpChg>
        </pc:sldLayoutChg>
        <pc:sldLayoutChg chg="modTransition">
          <pc:chgData name="Juanita Caplinger" userId="ee66ccec-de2f-4c6a-8124-bfa93c00e221" providerId="ADAL" clId="{47904DC7-3563-49FD-8675-260DC382A36B}" dt="2024-08-17T16:21:30.320" v="62"/>
          <pc:sldLayoutMkLst>
            <pc:docMk/>
            <pc:sldMasterMk cId="4011612489" sldId="2147483774"/>
            <pc:sldLayoutMk cId="853333232" sldId="2147483780"/>
          </pc:sldLayoutMkLst>
        </pc:sldLayoutChg>
        <pc:sldLayoutChg chg="modTransition">
          <pc:chgData name="Juanita Caplinger" userId="ee66ccec-de2f-4c6a-8124-bfa93c00e221" providerId="ADAL" clId="{47904DC7-3563-49FD-8675-260DC382A36B}" dt="2024-08-17T16:21:30.320" v="62"/>
          <pc:sldLayoutMkLst>
            <pc:docMk/>
            <pc:sldMasterMk cId="4011612489" sldId="2147483774"/>
            <pc:sldLayoutMk cId="1899208078" sldId="2147483781"/>
          </pc:sldLayoutMkLst>
        </pc:sldLayoutChg>
        <pc:sldLayoutChg chg="modTransition">
          <pc:chgData name="Juanita Caplinger" userId="ee66ccec-de2f-4c6a-8124-bfa93c00e221" providerId="ADAL" clId="{47904DC7-3563-49FD-8675-260DC382A36B}" dt="2024-08-17T16:21:30.320" v="62"/>
          <pc:sldLayoutMkLst>
            <pc:docMk/>
            <pc:sldMasterMk cId="4011612489" sldId="2147483774"/>
            <pc:sldLayoutMk cId="2668778664" sldId="2147483783"/>
          </pc:sldLayoutMkLst>
        </pc:sldLayoutChg>
      </pc:sldMasterChg>
      <pc:sldMasterChg chg="modTransition modSldLayout">
        <pc:chgData name="Juanita Caplinger" userId="ee66ccec-de2f-4c6a-8124-bfa93c00e221" providerId="ADAL" clId="{47904DC7-3563-49FD-8675-260DC382A36B}" dt="2024-08-17T16:21:37.192" v="63"/>
        <pc:sldMasterMkLst>
          <pc:docMk/>
          <pc:sldMasterMk cId="1584696260" sldId="2147483792"/>
        </pc:sldMasterMkLst>
        <pc:sldLayoutChg chg="addSp modTransition">
          <pc:chgData name="Juanita Caplinger" userId="ee66ccec-de2f-4c6a-8124-bfa93c00e221" providerId="ADAL" clId="{47904DC7-3563-49FD-8675-260DC382A36B}" dt="2024-08-17T16:21:37.192" v="63"/>
          <pc:sldLayoutMkLst>
            <pc:docMk/>
            <pc:sldMasterMk cId="1584696260" sldId="2147483792"/>
            <pc:sldLayoutMk cId="3815582687" sldId="2147483793"/>
          </pc:sldLayoutMkLst>
          <pc:grpChg chg="add">
            <ac:chgData name="Juanita Caplinger" userId="ee66ccec-de2f-4c6a-8124-bfa93c00e221" providerId="ADAL" clId="{47904DC7-3563-49FD-8675-260DC382A36B}" dt="2024-08-17T16:21:37.192" v="63"/>
            <ac:grpSpMkLst>
              <pc:docMk/>
              <pc:sldMasterMk cId="1584696260" sldId="2147483792"/>
              <pc:sldLayoutMk cId="3815582687" sldId="2147483793"/>
              <ac:grpSpMk id="8" creationId="{59A67777-42A7-3E00-8B7D-E762DE87C947}"/>
            </ac:grpSpMkLst>
          </pc:grpChg>
        </pc:sldLayoutChg>
        <pc:sldLayoutChg chg="addSp modTransition">
          <pc:chgData name="Juanita Caplinger" userId="ee66ccec-de2f-4c6a-8124-bfa93c00e221" providerId="ADAL" clId="{47904DC7-3563-49FD-8675-260DC382A36B}" dt="2024-08-17T16:21:37.192" v="63"/>
          <pc:sldLayoutMkLst>
            <pc:docMk/>
            <pc:sldMasterMk cId="1584696260" sldId="2147483792"/>
            <pc:sldLayoutMk cId="1227020334" sldId="2147483795"/>
          </pc:sldLayoutMkLst>
          <pc:grpChg chg="add">
            <ac:chgData name="Juanita Caplinger" userId="ee66ccec-de2f-4c6a-8124-bfa93c00e221" providerId="ADAL" clId="{47904DC7-3563-49FD-8675-260DC382A36B}" dt="2024-08-17T16:21:37.192" v="63"/>
            <ac:grpSpMkLst>
              <pc:docMk/>
              <pc:sldMasterMk cId="1584696260" sldId="2147483792"/>
              <pc:sldLayoutMk cId="1227020334" sldId="2147483795"/>
              <ac:grpSpMk id="7" creationId="{7F9AAC06-03A8-870D-4497-DBEACB71D594}"/>
            </ac:grpSpMkLst>
          </pc:grpChg>
        </pc:sldLayoutChg>
        <pc:sldLayoutChg chg="modTransition">
          <pc:chgData name="Juanita Caplinger" userId="ee66ccec-de2f-4c6a-8124-bfa93c00e221" providerId="ADAL" clId="{47904DC7-3563-49FD-8675-260DC382A36B}" dt="2024-08-17T16:21:37.192" v="63"/>
          <pc:sldLayoutMkLst>
            <pc:docMk/>
            <pc:sldMasterMk cId="1584696260" sldId="2147483792"/>
            <pc:sldLayoutMk cId="621556371" sldId="2147483798"/>
          </pc:sldLayoutMkLst>
        </pc:sldLayoutChg>
        <pc:sldLayoutChg chg="modTransition">
          <pc:chgData name="Juanita Caplinger" userId="ee66ccec-de2f-4c6a-8124-bfa93c00e221" providerId="ADAL" clId="{47904DC7-3563-49FD-8675-260DC382A36B}" dt="2024-08-17T16:21:37.192" v="63"/>
          <pc:sldLayoutMkLst>
            <pc:docMk/>
            <pc:sldMasterMk cId="1584696260" sldId="2147483792"/>
            <pc:sldLayoutMk cId="818003053" sldId="2147483799"/>
          </pc:sldLayoutMkLst>
        </pc:sldLayoutChg>
        <pc:sldLayoutChg chg="modTransition">
          <pc:chgData name="Juanita Caplinger" userId="ee66ccec-de2f-4c6a-8124-bfa93c00e221" providerId="ADAL" clId="{47904DC7-3563-49FD-8675-260DC382A36B}" dt="2024-08-17T16:21:37.192" v="63"/>
          <pc:sldLayoutMkLst>
            <pc:docMk/>
            <pc:sldMasterMk cId="1584696260" sldId="2147483792"/>
            <pc:sldLayoutMk cId="2425482434" sldId="2147483801"/>
          </pc:sldLayoutMkLst>
        </pc:sldLayoutChg>
      </pc:sldMasterChg>
      <pc:sldMasterChg chg="modTransition modSldLayout">
        <pc:chgData name="Juanita Caplinger" userId="ee66ccec-de2f-4c6a-8124-bfa93c00e221" providerId="ADAL" clId="{47904DC7-3563-49FD-8675-260DC382A36B}" dt="2024-08-17T16:21:43.599" v="70"/>
        <pc:sldMasterMkLst>
          <pc:docMk/>
          <pc:sldMasterMk cId="396892076" sldId="2147483809"/>
        </pc:sldMasterMkLst>
        <pc:sldLayoutChg chg="addSp modTransition">
          <pc:chgData name="Juanita Caplinger" userId="ee66ccec-de2f-4c6a-8124-bfa93c00e221" providerId="ADAL" clId="{47904DC7-3563-49FD-8675-260DC382A36B}" dt="2024-08-17T16:21:43.599" v="70"/>
          <pc:sldLayoutMkLst>
            <pc:docMk/>
            <pc:sldMasterMk cId="396892076" sldId="2147483809"/>
            <pc:sldLayoutMk cId="2641737081" sldId="2147483810"/>
          </pc:sldLayoutMkLst>
          <pc:grpChg chg="add">
            <ac:chgData name="Juanita Caplinger" userId="ee66ccec-de2f-4c6a-8124-bfa93c00e221" providerId="ADAL" clId="{47904DC7-3563-49FD-8675-260DC382A36B}" dt="2024-08-17T16:21:43.599" v="70"/>
            <ac:grpSpMkLst>
              <pc:docMk/>
              <pc:sldMasterMk cId="396892076" sldId="2147483809"/>
              <pc:sldLayoutMk cId="2641737081" sldId="2147483810"/>
              <ac:grpSpMk id="8" creationId="{5C5F1F52-FF67-5428-23CF-DA812C5EAACA}"/>
            </ac:grpSpMkLst>
          </pc:grpChg>
        </pc:sldLayoutChg>
        <pc:sldLayoutChg chg="addSp modTransition">
          <pc:chgData name="Juanita Caplinger" userId="ee66ccec-de2f-4c6a-8124-bfa93c00e221" providerId="ADAL" clId="{47904DC7-3563-49FD-8675-260DC382A36B}" dt="2024-08-17T16:21:43.599" v="70"/>
          <pc:sldLayoutMkLst>
            <pc:docMk/>
            <pc:sldMasterMk cId="396892076" sldId="2147483809"/>
            <pc:sldLayoutMk cId="3198151544" sldId="2147483812"/>
          </pc:sldLayoutMkLst>
          <pc:grpChg chg="add">
            <ac:chgData name="Juanita Caplinger" userId="ee66ccec-de2f-4c6a-8124-bfa93c00e221" providerId="ADAL" clId="{47904DC7-3563-49FD-8675-260DC382A36B}" dt="2024-08-17T16:21:43.599" v="70"/>
            <ac:grpSpMkLst>
              <pc:docMk/>
              <pc:sldMasterMk cId="396892076" sldId="2147483809"/>
              <pc:sldLayoutMk cId="3198151544" sldId="2147483812"/>
              <ac:grpSpMk id="7" creationId="{0A4D97F0-0370-6880-6433-4B40FC5C3EB2}"/>
            </ac:grpSpMkLst>
          </pc:grpChg>
        </pc:sldLayoutChg>
        <pc:sldLayoutChg chg="modTransition">
          <pc:chgData name="Juanita Caplinger" userId="ee66ccec-de2f-4c6a-8124-bfa93c00e221" providerId="ADAL" clId="{47904DC7-3563-49FD-8675-260DC382A36B}" dt="2024-08-17T16:21:43.599" v="70"/>
          <pc:sldLayoutMkLst>
            <pc:docMk/>
            <pc:sldMasterMk cId="396892076" sldId="2147483809"/>
            <pc:sldLayoutMk cId="1674754407" sldId="2147483815"/>
          </pc:sldLayoutMkLst>
        </pc:sldLayoutChg>
        <pc:sldLayoutChg chg="modTransition">
          <pc:chgData name="Juanita Caplinger" userId="ee66ccec-de2f-4c6a-8124-bfa93c00e221" providerId="ADAL" clId="{47904DC7-3563-49FD-8675-260DC382A36B}" dt="2024-08-17T16:21:43.599" v="70"/>
          <pc:sldLayoutMkLst>
            <pc:docMk/>
            <pc:sldMasterMk cId="396892076" sldId="2147483809"/>
            <pc:sldLayoutMk cId="1239025431" sldId="2147483816"/>
          </pc:sldLayoutMkLst>
        </pc:sldLayoutChg>
        <pc:sldLayoutChg chg="modTransition">
          <pc:chgData name="Juanita Caplinger" userId="ee66ccec-de2f-4c6a-8124-bfa93c00e221" providerId="ADAL" clId="{47904DC7-3563-49FD-8675-260DC382A36B}" dt="2024-08-17T16:21:43.599" v="70"/>
          <pc:sldLayoutMkLst>
            <pc:docMk/>
            <pc:sldMasterMk cId="396892076" sldId="2147483809"/>
            <pc:sldLayoutMk cId="3530489417" sldId="2147483818"/>
          </pc:sldLayoutMkLst>
        </pc:sldLayoutChg>
        <pc:sldLayoutChg chg="delSp">
          <pc:chgData name="Juanita Caplinger" userId="ee66ccec-de2f-4c6a-8124-bfa93c00e221" providerId="ADAL" clId="{47904DC7-3563-49FD-8675-260DC382A36B}" dt="2024-08-17T16:21:43.599" v="70"/>
          <pc:sldLayoutMkLst>
            <pc:docMk/>
            <pc:sldMasterMk cId="396892076" sldId="2147483809"/>
            <pc:sldLayoutMk cId="2248529083" sldId="2147483827"/>
          </pc:sldLayoutMkLst>
          <pc:spChg chg="del">
            <ac:chgData name="Juanita Caplinger" userId="ee66ccec-de2f-4c6a-8124-bfa93c00e221" providerId="ADAL" clId="{47904DC7-3563-49FD-8675-260DC382A36B}" dt="2024-08-17T16:21:43.599" v="70"/>
            <ac:spMkLst>
              <pc:docMk/>
              <pc:sldMasterMk cId="396892076" sldId="2147483809"/>
              <pc:sldLayoutMk cId="2248529083" sldId="2147483827"/>
              <ac:spMk id="8" creationId="{00000000-0000-0000-0000-000000000000}"/>
            </ac:spMkLst>
          </pc:spChg>
        </pc:sldLayoutChg>
        <pc:sldLayoutChg chg="delSp">
          <pc:chgData name="Juanita Caplinger" userId="ee66ccec-de2f-4c6a-8124-bfa93c00e221" providerId="ADAL" clId="{47904DC7-3563-49FD-8675-260DC382A36B}" dt="2024-08-17T16:21:43.599" v="70"/>
          <pc:sldLayoutMkLst>
            <pc:docMk/>
            <pc:sldMasterMk cId="396892076" sldId="2147483809"/>
            <pc:sldLayoutMk cId="4209718034" sldId="2147483828"/>
          </pc:sldLayoutMkLst>
          <pc:spChg chg="del">
            <ac:chgData name="Juanita Caplinger" userId="ee66ccec-de2f-4c6a-8124-bfa93c00e221" providerId="ADAL" clId="{47904DC7-3563-49FD-8675-260DC382A36B}" dt="2024-08-17T16:21:43.599" v="70"/>
            <ac:spMkLst>
              <pc:docMk/>
              <pc:sldMasterMk cId="396892076" sldId="2147483809"/>
              <pc:sldLayoutMk cId="4209718034" sldId="2147483828"/>
              <ac:spMk id="10" creationId="{00000000-0000-0000-0000-000000000000}"/>
            </ac:spMkLst>
          </pc:spChg>
        </pc:sldLayoutChg>
        <pc:sldLayoutChg chg="delSp">
          <pc:chgData name="Juanita Caplinger" userId="ee66ccec-de2f-4c6a-8124-bfa93c00e221" providerId="ADAL" clId="{47904DC7-3563-49FD-8675-260DC382A36B}" dt="2024-08-17T16:21:43.599" v="70"/>
          <pc:sldLayoutMkLst>
            <pc:docMk/>
            <pc:sldMasterMk cId="396892076" sldId="2147483809"/>
            <pc:sldLayoutMk cId="2567076967" sldId="2147483829"/>
          </pc:sldLayoutMkLst>
          <pc:spChg chg="del">
            <ac:chgData name="Juanita Caplinger" userId="ee66ccec-de2f-4c6a-8124-bfa93c00e221" providerId="ADAL" clId="{47904DC7-3563-49FD-8675-260DC382A36B}" dt="2024-08-17T16:21:43.599" v="70"/>
            <ac:spMkLst>
              <pc:docMk/>
              <pc:sldMasterMk cId="396892076" sldId="2147483809"/>
              <pc:sldLayoutMk cId="2567076967" sldId="2147483829"/>
              <ac:spMk id="12" creationId="{00000000-0000-0000-0000-000000000000}"/>
            </ac:spMkLst>
          </pc:spChg>
        </pc:sldLayoutChg>
      </pc:sldMasterChg>
      <pc:sldMasterChg chg="modTransition modSldLayout">
        <pc:chgData name="Juanita Caplinger" userId="ee66ccec-de2f-4c6a-8124-bfa93c00e221" providerId="ADAL" clId="{47904DC7-3563-49FD-8675-260DC382A36B}" dt="2024-08-17T16:21:50.814" v="78"/>
        <pc:sldMasterMkLst>
          <pc:docMk/>
          <pc:sldMasterMk cId="43659009" sldId="2147483830"/>
        </pc:sldMasterMkLst>
        <pc:sldLayoutChg chg="addSp modTransition">
          <pc:chgData name="Juanita Caplinger" userId="ee66ccec-de2f-4c6a-8124-bfa93c00e221" providerId="ADAL" clId="{47904DC7-3563-49FD-8675-260DC382A36B}" dt="2024-08-17T16:21:50.814" v="78"/>
          <pc:sldLayoutMkLst>
            <pc:docMk/>
            <pc:sldMasterMk cId="43659009" sldId="2147483830"/>
            <pc:sldLayoutMk cId="4244785513" sldId="2147483831"/>
          </pc:sldLayoutMkLst>
          <pc:grpChg chg="add">
            <ac:chgData name="Juanita Caplinger" userId="ee66ccec-de2f-4c6a-8124-bfa93c00e221" providerId="ADAL" clId="{47904DC7-3563-49FD-8675-260DC382A36B}" dt="2024-08-17T16:21:50.814" v="78"/>
            <ac:grpSpMkLst>
              <pc:docMk/>
              <pc:sldMasterMk cId="43659009" sldId="2147483830"/>
              <pc:sldLayoutMk cId="4244785513" sldId="2147483831"/>
              <ac:grpSpMk id="8" creationId="{93C0D647-078B-B04C-EA59-BF2F757BAD79}"/>
            </ac:grpSpMkLst>
          </pc:grpChg>
        </pc:sldLayoutChg>
        <pc:sldLayoutChg chg="addSp modTransition">
          <pc:chgData name="Juanita Caplinger" userId="ee66ccec-de2f-4c6a-8124-bfa93c00e221" providerId="ADAL" clId="{47904DC7-3563-49FD-8675-260DC382A36B}" dt="2024-08-17T16:21:50.814" v="78"/>
          <pc:sldLayoutMkLst>
            <pc:docMk/>
            <pc:sldMasterMk cId="43659009" sldId="2147483830"/>
            <pc:sldLayoutMk cId="1135538550" sldId="2147483833"/>
          </pc:sldLayoutMkLst>
          <pc:grpChg chg="add">
            <ac:chgData name="Juanita Caplinger" userId="ee66ccec-de2f-4c6a-8124-bfa93c00e221" providerId="ADAL" clId="{47904DC7-3563-49FD-8675-260DC382A36B}" dt="2024-08-17T16:21:50.814" v="78"/>
            <ac:grpSpMkLst>
              <pc:docMk/>
              <pc:sldMasterMk cId="43659009" sldId="2147483830"/>
              <pc:sldLayoutMk cId="1135538550" sldId="2147483833"/>
              <ac:grpSpMk id="7" creationId="{C1BC05A7-1B72-CAB5-FD27-081358904FC2}"/>
            </ac:grpSpMkLst>
          </pc:grpChg>
        </pc:sldLayoutChg>
        <pc:sldLayoutChg chg="modTransition">
          <pc:chgData name="Juanita Caplinger" userId="ee66ccec-de2f-4c6a-8124-bfa93c00e221" providerId="ADAL" clId="{47904DC7-3563-49FD-8675-260DC382A36B}" dt="2024-08-17T16:21:50.814" v="78"/>
          <pc:sldLayoutMkLst>
            <pc:docMk/>
            <pc:sldMasterMk cId="43659009" sldId="2147483830"/>
            <pc:sldLayoutMk cId="220984620" sldId="2147483836"/>
          </pc:sldLayoutMkLst>
        </pc:sldLayoutChg>
        <pc:sldLayoutChg chg="modTransition">
          <pc:chgData name="Juanita Caplinger" userId="ee66ccec-de2f-4c6a-8124-bfa93c00e221" providerId="ADAL" clId="{47904DC7-3563-49FD-8675-260DC382A36B}" dt="2024-08-17T16:21:50.814" v="78"/>
          <pc:sldLayoutMkLst>
            <pc:docMk/>
            <pc:sldMasterMk cId="43659009" sldId="2147483830"/>
            <pc:sldLayoutMk cId="1990395059" sldId="2147483837"/>
          </pc:sldLayoutMkLst>
        </pc:sldLayoutChg>
        <pc:sldLayoutChg chg="modTransition">
          <pc:chgData name="Juanita Caplinger" userId="ee66ccec-de2f-4c6a-8124-bfa93c00e221" providerId="ADAL" clId="{47904DC7-3563-49FD-8675-260DC382A36B}" dt="2024-08-17T16:21:50.814" v="78"/>
          <pc:sldLayoutMkLst>
            <pc:docMk/>
            <pc:sldMasterMk cId="43659009" sldId="2147483830"/>
            <pc:sldLayoutMk cId="1772631971" sldId="2147483839"/>
          </pc:sldLayoutMkLst>
        </pc:sldLayoutChg>
      </pc:sldMasterChg>
      <pc:sldMasterChg chg="modTransition modSldLayout">
        <pc:chgData name="Juanita Caplinger" userId="ee66ccec-de2f-4c6a-8124-bfa93c00e221" providerId="ADAL" clId="{47904DC7-3563-49FD-8675-260DC382A36B}" dt="2024-08-17T16:22:03.786" v="85"/>
        <pc:sldMasterMkLst>
          <pc:docMk/>
          <pc:sldMasterMk cId="1900491488" sldId="2147483848"/>
        </pc:sldMasterMkLst>
        <pc:sldLayoutChg chg="addSp modTransition">
          <pc:chgData name="Juanita Caplinger" userId="ee66ccec-de2f-4c6a-8124-bfa93c00e221" providerId="ADAL" clId="{47904DC7-3563-49FD-8675-260DC382A36B}" dt="2024-08-17T16:22:03.786" v="85"/>
          <pc:sldLayoutMkLst>
            <pc:docMk/>
            <pc:sldMasterMk cId="1900491488" sldId="2147483848"/>
            <pc:sldLayoutMk cId="964130075" sldId="2147483849"/>
          </pc:sldLayoutMkLst>
          <pc:grpChg chg="add">
            <ac:chgData name="Juanita Caplinger" userId="ee66ccec-de2f-4c6a-8124-bfa93c00e221" providerId="ADAL" clId="{47904DC7-3563-49FD-8675-260DC382A36B}" dt="2024-08-17T16:22:03.786" v="85"/>
            <ac:grpSpMkLst>
              <pc:docMk/>
              <pc:sldMasterMk cId="1900491488" sldId="2147483848"/>
              <pc:sldLayoutMk cId="964130075" sldId="2147483849"/>
              <ac:grpSpMk id="11" creationId="{CDCE9A31-EA2D-4C97-7A0A-480AFE62CB64}"/>
            </ac:grpSpMkLst>
          </pc:grpChg>
        </pc:sldLayoutChg>
        <pc:sldLayoutChg chg="addSp modTransition">
          <pc:chgData name="Juanita Caplinger" userId="ee66ccec-de2f-4c6a-8124-bfa93c00e221" providerId="ADAL" clId="{47904DC7-3563-49FD-8675-260DC382A36B}" dt="2024-08-17T16:22:03.786" v="85"/>
          <pc:sldLayoutMkLst>
            <pc:docMk/>
            <pc:sldMasterMk cId="1900491488" sldId="2147483848"/>
            <pc:sldLayoutMk cId="3850140128" sldId="2147483851"/>
          </pc:sldLayoutMkLst>
          <pc:grpChg chg="add">
            <ac:chgData name="Juanita Caplinger" userId="ee66ccec-de2f-4c6a-8124-bfa93c00e221" providerId="ADAL" clId="{47904DC7-3563-49FD-8675-260DC382A36B}" dt="2024-08-17T16:22:03.786" v="85"/>
            <ac:grpSpMkLst>
              <pc:docMk/>
              <pc:sldMasterMk cId="1900491488" sldId="2147483848"/>
              <pc:sldLayoutMk cId="3850140128" sldId="2147483851"/>
              <ac:grpSpMk id="11" creationId="{DDF0B83C-FC65-B39A-34C0-BBD6847D9753}"/>
            </ac:grpSpMkLst>
          </pc:grpChg>
        </pc:sldLayoutChg>
        <pc:sldLayoutChg chg="modTransition">
          <pc:chgData name="Juanita Caplinger" userId="ee66ccec-de2f-4c6a-8124-bfa93c00e221" providerId="ADAL" clId="{47904DC7-3563-49FD-8675-260DC382A36B}" dt="2024-08-17T16:22:03.786" v="85"/>
          <pc:sldLayoutMkLst>
            <pc:docMk/>
            <pc:sldMasterMk cId="1900491488" sldId="2147483848"/>
            <pc:sldLayoutMk cId="129578691" sldId="2147483854"/>
          </pc:sldLayoutMkLst>
        </pc:sldLayoutChg>
        <pc:sldLayoutChg chg="modTransition">
          <pc:chgData name="Juanita Caplinger" userId="ee66ccec-de2f-4c6a-8124-bfa93c00e221" providerId="ADAL" clId="{47904DC7-3563-49FD-8675-260DC382A36B}" dt="2024-08-17T16:22:03.786" v="85"/>
          <pc:sldLayoutMkLst>
            <pc:docMk/>
            <pc:sldMasterMk cId="1900491488" sldId="2147483848"/>
            <pc:sldLayoutMk cId="2520260560" sldId="2147483855"/>
          </pc:sldLayoutMkLst>
        </pc:sldLayoutChg>
        <pc:sldLayoutChg chg="modTransition">
          <pc:chgData name="Juanita Caplinger" userId="ee66ccec-de2f-4c6a-8124-bfa93c00e221" providerId="ADAL" clId="{47904DC7-3563-49FD-8675-260DC382A36B}" dt="2024-08-17T16:22:03.786" v="85"/>
          <pc:sldLayoutMkLst>
            <pc:docMk/>
            <pc:sldMasterMk cId="1900491488" sldId="2147483848"/>
            <pc:sldLayoutMk cId="1429888125" sldId="2147483857"/>
          </pc:sldLayoutMkLst>
        </pc:sldLayoutChg>
      </pc:sldMasterChg>
      <pc:sldMasterChg chg="modTransition modSldLayout">
        <pc:chgData name="Juanita Caplinger" userId="ee66ccec-de2f-4c6a-8124-bfa93c00e221" providerId="ADAL" clId="{47904DC7-3563-49FD-8675-260DC382A36B}" dt="2024-08-17T16:22:17.521" v="87"/>
        <pc:sldMasterMkLst>
          <pc:docMk/>
          <pc:sldMasterMk cId="2886695089" sldId="2147483866"/>
        </pc:sldMasterMkLst>
        <pc:sldLayoutChg chg="addSp modTransition">
          <pc:chgData name="Juanita Caplinger" userId="ee66ccec-de2f-4c6a-8124-bfa93c00e221" providerId="ADAL" clId="{47904DC7-3563-49FD-8675-260DC382A36B}" dt="2024-08-17T16:22:17.521" v="87"/>
          <pc:sldLayoutMkLst>
            <pc:docMk/>
            <pc:sldMasterMk cId="2886695089" sldId="2147483866"/>
            <pc:sldLayoutMk cId="2424832208" sldId="2147483867"/>
          </pc:sldLayoutMkLst>
          <pc:grpChg chg="add">
            <ac:chgData name="Juanita Caplinger" userId="ee66ccec-de2f-4c6a-8124-bfa93c00e221" providerId="ADAL" clId="{47904DC7-3563-49FD-8675-260DC382A36B}" dt="2024-08-17T16:22:17.521" v="87"/>
            <ac:grpSpMkLst>
              <pc:docMk/>
              <pc:sldMasterMk cId="2886695089" sldId="2147483866"/>
              <pc:sldLayoutMk cId="2424832208" sldId="2147483867"/>
              <ac:grpSpMk id="7" creationId="{3814DBBB-959C-1FFF-CA1D-C565F23FB73E}"/>
            </ac:grpSpMkLst>
          </pc:grpChg>
        </pc:sldLayoutChg>
        <pc:sldLayoutChg chg="addSp modTransition">
          <pc:chgData name="Juanita Caplinger" userId="ee66ccec-de2f-4c6a-8124-bfa93c00e221" providerId="ADAL" clId="{47904DC7-3563-49FD-8675-260DC382A36B}" dt="2024-08-17T16:22:17.521" v="87"/>
          <pc:sldLayoutMkLst>
            <pc:docMk/>
            <pc:sldMasterMk cId="2886695089" sldId="2147483866"/>
            <pc:sldLayoutMk cId="762613074" sldId="2147483869"/>
          </pc:sldLayoutMkLst>
          <pc:grpChg chg="add">
            <ac:chgData name="Juanita Caplinger" userId="ee66ccec-de2f-4c6a-8124-bfa93c00e221" providerId="ADAL" clId="{47904DC7-3563-49FD-8675-260DC382A36B}" dt="2024-08-17T16:22:17.521" v="87"/>
            <ac:grpSpMkLst>
              <pc:docMk/>
              <pc:sldMasterMk cId="2886695089" sldId="2147483866"/>
              <pc:sldLayoutMk cId="762613074" sldId="2147483869"/>
              <ac:grpSpMk id="7" creationId="{C408A6A4-9667-2750-FEB0-598B5A1B4579}"/>
            </ac:grpSpMkLst>
          </pc:grpChg>
        </pc:sldLayoutChg>
        <pc:sldLayoutChg chg="modTransition">
          <pc:chgData name="Juanita Caplinger" userId="ee66ccec-de2f-4c6a-8124-bfa93c00e221" providerId="ADAL" clId="{47904DC7-3563-49FD-8675-260DC382A36B}" dt="2024-08-17T16:22:17.521" v="87"/>
          <pc:sldLayoutMkLst>
            <pc:docMk/>
            <pc:sldMasterMk cId="2886695089" sldId="2147483866"/>
            <pc:sldLayoutMk cId="1719617714" sldId="2147483872"/>
          </pc:sldLayoutMkLst>
        </pc:sldLayoutChg>
        <pc:sldLayoutChg chg="modTransition">
          <pc:chgData name="Juanita Caplinger" userId="ee66ccec-de2f-4c6a-8124-bfa93c00e221" providerId="ADAL" clId="{47904DC7-3563-49FD-8675-260DC382A36B}" dt="2024-08-17T16:22:17.521" v="87"/>
          <pc:sldLayoutMkLst>
            <pc:docMk/>
            <pc:sldMasterMk cId="2886695089" sldId="2147483866"/>
            <pc:sldLayoutMk cId="2161011962" sldId="2147483873"/>
          </pc:sldLayoutMkLst>
        </pc:sldLayoutChg>
        <pc:sldLayoutChg chg="modTransition">
          <pc:chgData name="Juanita Caplinger" userId="ee66ccec-de2f-4c6a-8124-bfa93c00e221" providerId="ADAL" clId="{47904DC7-3563-49FD-8675-260DC382A36B}" dt="2024-08-17T16:22:17.521" v="87"/>
          <pc:sldLayoutMkLst>
            <pc:docMk/>
            <pc:sldMasterMk cId="2886695089" sldId="2147483866"/>
            <pc:sldLayoutMk cId="887058322" sldId="2147483875"/>
          </pc:sldLayoutMkLst>
        </pc:sldLayoutChg>
      </pc:sldMasterChg>
      <pc:sldMasterChg chg="modTransition modSldLayout">
        <pc:chgData name="Juanita Caplinger" userId="ee66ccec-de2f-4c6a-8124-bfa93c00e221" providerId="ADAL" clId="{47904DC7-3563-49FD-8675-260DC382A36B}" dt="2024-08-17T16:22:23.098" v="90"/>
        <pc:sldMasterMkLst>
          <pc:docMk/>
          <pc:sldMasterMk cId="306121922" sldId="2147483878"/>
        </pc:sldMasterMkLst>
        <pc:sldLayoutChg chg="addSp modTransition">
          <pc:chgData name="Juanita Caplinger" userId="ee66ccec-de2f-4c6a-8124-bfa93c00e221" providerId="ADAL" clId="{47904DC7-3563-49FD-8675-260DC382A36B}" dt="2024-08-17T16:22:23.098" v="90"/>
          <pc:sldLayoutMkLst>
            <pc:docMk/>
            <pc:sldMasterMk cId="306121922" sldId="2147483878"/>
            <pc:sldLayoutMk cId="3755346149" sldId="2147483879"/>
          </pc:sldLayoutMkLst>
          <pc:grpChg chg="add">
            <ac:chgData name="Juanita Caplinger" userId="ee66ccec-de2f-4c6a-8124-bfa93c00e221" providerId="ADAL" clId="{47904DC7-3563-49FD-8675-260DC382A36B}" dt="2024-08-17T16:22:23.098" v="90"/>
            <ac:grpSpMkLst>
              <pc:docMk/>
              <pc:sldMasterMk cId="306121922" sldId="2147483878"/>
              <pc:sldLayoutMk cId="3755346149" sldId="2147483879"/>
              <ac:grpSpMk id="7" creationId="{56C551AA-66EF-9D67-4720-F36F75C7DA4D}"/>
            </ac:grpSpMkLst>
          </pc:grpChg>
        </pc:sldLayoutChg>
        <pc:sldLayoutChg chg="addSp modTransition">
          <pc:chgData name="Juanita Caplinger" userId="ee66ccec-de2f-4c6a-8124-bfa93c00e221" providerId="ADAL" clId="{47904DC7-3563-49FD-8675-260DC382A36B}" dt="2024-08-17T16:22:23.098" v="90"/>
          <pc:sldLayoutMkLst>
            <pc:docMk/>
            <pc:sldMasterMk cId="306121922" sldId="2147483878"/>
            <pc:sldLayoutMk cId="2080956327" sldId="2147483881"/>
          </pc:sldLayoutMkLst>
          <pc:grpChg chg="add">
            <ac:chgData name="Juanita Caplinger" userId="ee66ccec-de2f-4c6a-8124-bfa93c00e221" providerId="ADAL" clId="{47904DC7-3563-49FD-8675-260DC382A36B}" dt="2024-08-17T16:22:23.098" v="90"/>
            <ac:grpSpMkLst>
              <pc:docMk/>
              <pc:sldMasterMk cId="306121922" sldId="2147483878"/>
              <pc:sldLayoutMk cId="2080956327" sldId="2147483881"/>
              <ac:grpSpMk id="7" creationId="{E20BEA43-25FC-9023-5113-24935CBA2A8E}"/>
            </ac:grpSpMkLst>
          </pc:grpChg>
        </pc:sldLayoutChg>
        <pc:sldLayoutChg chg="modTransition">
          <pc:chgData name="Juanita Caplinger" userId="ee66ccec-de2f-4c6a-8124-bfa93c00e221" providerId="ADAL" clId="{47904DC7-3563-49FD-8675-260DC382A36B}" dt="2024-08-17T16:22:23.098" v="90"/>
          <pc:sldLayoutMkLst>
            <pc:docMk/>
            <pc:sldMasterMk cId="306121922" sldId="2147483878"/>
            <pc:sldLayoutMk cId="2418690959" sldId="2147483884"/>
          </pc:sldLayoutMkLst>
        </pc:sldLayoutChg>
        <pc:sldLayoutChg chg="modTransition">
          <pc:chgData name="Juanita Caplinger" userId="ee66ccec-de2f-4c6a-8124-bfa93c00e221" providerId="ADAL" clId="{47904DC7-3563-49FD-8675-260DC382A36B}" dt="2024-08-17T16:22:23.098" v="90"/>
          <pc:sldLayoutMkLst>
            <pc:docMk/>
            <pc:sldMasterMk cId="306121922" sldId="2147483878"/>
            <pc:sldLayoutMk cId="527902163" sldId="2147483885"/>
          </pc:sldLayoutMkLst>
        </pc:sldLayoutChg>
        <pc:sldLayoutChg chg="modTransition">
          <pc:chgData name="Juanita Caplinger" userId="ee66ccec-de2f-4c6a-8124-bfa93c00e221" providerId="ADAL" clId="{47904DC7-3563-49FD-8675-260DC382A36B}" dt="2024-08-17T16:22:23.098" v="90"/>
          <pc:sldLayoutMkLst>
            <pc:docMk/>
            <pc:sldMasterMk cId="306121922" sldId="2147483878"/>
            <pc:sldLayoutMk cId="1163919893" sldId="2147483887"/>
          </pc:sldLayoutMkLst>
        </pc:sldLayoutChg>
      </pc:sldMasterChg>
      <pc:sldMasterChg chg="modTransition modSldLayout">
        <pc:chgData name="Juanita Caplinger" userId="ee66ccec-de2f-4c6a-8124-bfa93c00e221" providerId="ADAL" clId="{47904DC7-3563-49FD-8675-260DC382A36B}" dt="2024-08-17T16:22:25.742" v="92"/>
        <pc:sldMasterMkLst>
          <pc:docMk/>
          <pc:sldMasterMk cId="30578073" sldId="2147483896"/>
        </pc:sldMasterMkLst>
        <pc:sldLayoutChg chg="addSp modTransition">
          <pc:chgData name="Juanita Caplinger" userId="ee66ccec-de2f-4c6a-8124-bfa93c00e221" providerId="ADAL" clId="{47904DC7-3563-49FD-8675-260DC382A36B}" dt="2024-08-17T16:22:25.742" v="92"/>
          <pc:sldLayoutMkLst>
            <pc:docMk/>
            <pc:sldMasterMk cId="30578073" sldId="2147483896"/>
            <pc:sldLayoutMk cId="2608853864" sldId="2147483897"/>
          </pc:sldLayoutMkLst>
          <pc:grpChg chg="add">
            <ac:chgData name="Juanita Caplinger" userId="ee66ccec-de2f-4c6a-8124-bfa93c00e221" providerId="ADAL" clId="{47904DC7-3563-49FD-8675-260DC382A36B}" dt="2024-08-17T16:22:25.742" v="92"/>
            <ac:grpSpMkLst>
              <pc:docMk/>
              <pc:sldMasterMk cId="30578073" sldId="2147483896"/>
              <pc:sldLayoutMk cId="2608853864" sldId="2147483897"/>
              <ac:grpSpMk id="7" creationId="{B9129DF0-C116-5DC0-9635-E626F1734C9E}"/>
            </ac:grpSpMkLst>
          </pc:grpChg>
        </pc:sldLayoutChg>
        <pc:sldLayoutChg chg="addSp modTransition">
          <pc:chgData name="Juanita Caplinger" userId="ee66ccec-de2f-4c6a-8124-bfa93c00e221" providerId="ADAL" clId="{47904DC7-3563-49FD-8675-260DC382A36B}" dt="2024-08-17T16:22:25.742" v="92"/>
          <pc:sldLayoutMkLst>
            <pc:docMk/>
            <pc:sldMasterMk cId="30578073" sldId="2147483896"/>
            <pc:sldLayoutMk cId="298295725" sldId="2147483899"/>
          </pc:sldLayoutMkLst>
          <pc:grpChg chg="add">
            <ac:chgData name="Juanita Caplinger" userId="ee66ccec-de2f-4c6a-8124-bfa93c00e221" providerId="ADAL" clId="{47904DC7-3563-49FD-8675-260DC382A36B}" dt="2024-08-17T16:22:25.742" v="92"/>
            <ac:grpSpMkLst>
              <pc:docMk/>
              <pc:sldMasterMk cId="30578073" sldId="2147483896"/>
              <pc:sldLayoutMk cId="298295725" sldId="2147483899"/>
              <ac:grpSpMk id="7" creationId="{9B84C77B-85B7-EA9E-785E-9FEACF4A8BB4}"/>
            </ac:grpSpMkLst>
          </pc:grpChg>
        </pc:sldLayoutChg>
        <pc:sldLayoutChg chg="modTransition">
          <pc:chgData name="Juanita Caplinger" userId="ee66ccec-de2f-4c6a-8124-bfa93c00e221" providerId="ADAL" clId="{47904DC7-3563-49FD-8675-260DC382A36B}" dt="2024-08-17T16:22:25.742" v="92"/>
          <pc:sldLayoutMkLst>
            <pc:docMk/>
            <pc:sldMasterMk cId="30578073" sldId="2147483896"/>
            <pc:sldLayoutMk cId="2435735581" sldId="2147483902"/>
          </pc:sldLayoutMkLst>
        </pc:sldLayoutChg>
        <pc:sldLayoutChg chg="modTransition">
          <pc:chgData name="Juanita Caplinger" userId="ee66ccec-de2f-4c6a-8124-bfa93c00e221" providerId="ADAL" clId="{47904DC7-3563-49FD-8675-260DC382A36B}" dt="2024-08-17T16:22:25.742" v="92"/>
          <pc:sldLayoutMkLst>
            <pc:docMk/>
            <pc:sldMasterMk cId="30578073" sldId="2147483896"/>
            <pc:sldLayoutMk cId="737850868" sldId="2147483903"/>
          </pc:sldLayoutMkLst>
        </pc:sldLayoutChg>
        <pc:sldLayoutChg chg="modTransition">
          <pc:chgData name="Juanita Caplinger" userId="ee66ccec-de2f-4c6a-8124-bfa93c00e221" providerId="ADAL" clId="{47904DC7-3563-49FD-8675-260DC382A36B}" dt="2024-08-17T16:22:25.742" v="92"/>
          <pc:sldLayoutMkLst>
            <pc:docMk/>
            <pc:sldMasterMk cId="30578073" sldId="2147483896"/>
            <pc:sldLayoutMk cId="849165419" sldId="2147483905"/>
          </pc:sldLayoutMkLst>
        </pc:sldLayoutChg>
      </pc:sldMasterChg>
      <pc:sldMasterChg chg="modTransition modSldLayout">
        <pc:chgData name="Juanita Caplinger" userId="ee66ccec-de2f-4c6a-8124-bfa93c00e221" providerId="ADAL" clId="{47904DC7-3563-49FD-8675-260DC382A36B}" dt="2024-08-17T16:22:28.413" v="93"/>
        <pc:sldMasterMkLst>
          <pc:docMk/>
          <pc:sldMasterMk cId="2455603513" sldId="2147483908"/>
        </pc:sldMasterMkLst>
        <pc:sldLayoutChg chg="addSp modTransition">
          <pc:chgData name="Juanita Caplinger" userId="ee66ccec-de2f-4c6a-8124-bfa93c00e221" providerId="ADAL" clId="{47904DC7-3563-49FD-8675-260DC382A36B}" dt="2024-08-17T16:22:28.413" v="93"/>
          <pc:sldLayoutMkLst>
            <pc:docMk/>
            <pc:sldMasterMk cId="2455603513" sldId="2147483908"/>
            <pc:sldLayoutMk cId="1493236895" sldId="2147483909"/>
          </pc:sldLayoutMkLst>
          <pc:grpChg chg="add">
            <ac:chgData name="Juanita Caplinger" userId="ee66ccec-de2f-4c6a-8124-bfa93c00e221" providerId="ADAL" clId="{47904DC7-3563-49FD-8675-260DC382A36B}" dt="2024-08-17T16:22:28.413" v="93"/>
            <ac:grpSpMkLst>
              <pc:docMk/>
              <pc:sldMasterMk cId="2455603513" sldId="2147483908"/>
              <pc:sldLayoutMk cId="1493236895" sldId="2147483909"/>
              <ac:grpSpMk id="7" creationId="{CA98EF06-7E91-21BC-DFD2-9CB3961BB968}"/>
            </ac:grpSpMkLst>
          </pc:grpChg>
        </pc:sldLayoutChg>
        <pc:sldLayoutChg chg="addSp modTransition">
          <pc:chgData name="Juanita Caplinger" userId="ee66ccec-de2f-4c6a-8124-bfa93c00e221" providerId="ADAL" clId="{47904DC7-3563-49FD-8675-260DC382A36B}" dt="2024-08-17T16:22:28.413" v="93"/>
          <pc:sldLayoutMkLst>
            <pc:docMk/>
            <pc:sldMasterMk cId="2455603513" sldId="2147483908"/>
            <pc:sldLayoutMk cId="3962948121" sldId="2147483911"/>
          </pc:sldLayoutMkLst>
          <pc:grpChg chg="add">
            <ac:chgData name="Juanita Caplinger" userId="ee66ccec-de2f-4c6a-8124-bfa93c00e221" providerId="ADAL" clId="{47904DC7-3563-49FD-8675-260DC382A36B}" dt="2024-08-17T16:22:28.413" v="93"/>
            <ac:grpSpMkLst>
              <pc:docMk/>
              <pc:sldMasterMk cId="2455603513" sldId="2147483908"/>
              <pc:sldLayoutMk cId="3962948121" sldId="2147483911"/>
              <ac:grpSpMk id="7" creationId="{B914F1B9-44EB-3BDB-2D2A-C7B56607A857}"/>
            </ac:grpSpMkLst>
          </pc:grpChg>
        </pc:sldLayoutChg>
        <pc:sldLayoutChg chg="modTransition">
          <pc:chgData name="Juanita Caplinger" userId="ee66ccec-de2f-4c6a-8124-bfa93c00e221" providerId="ADAL" clId="{47904DC7-3563-49FD-8675-260DC382A36B}" dt="2024-08-17T16:22:28.413" v="93"/>
          <pc:sldLayoutMkLst>
            <pc:docMk/>
            <pc:sldMasterMk cId="2455603513" sldId="2147483908"/>
            <pc:sldLayoutMk cId="3591984960" sldId="2147483914"/>
          </pc:sldLayoutMkLst>
        </pc:sldLayoutChg>
        <pc:sldLayoutChg chg="modTransition">
          <pc:chgData name="Juanita Caplinger" userId="ee66ccec-de2f-4c6a-8124-bfa93c00e221" providerId="ADAL" clId="{47904DC7-3563-49FD-8675-260DC382A36B}" dt="2024-08-17T16:22:28.413" v="93"/>
          <pc:sldLayoutMkLst>
            <pc:docMk/>
            <pc:sldMasterMk cId="2455603513" sldId="2147483908"/>
            <pc:sldLayoutMk cId="107515629" sldId="2147483915"/>
          </pc:sldLayoutMkLst>
        </pc:sldLayoutChg>
        <pc:sldLayoutChg chg="modTransition">
          <pc:chgData name="Juanita Caplinger" userId="ee66ccec-de2f-4c6a-8124-bfa93c00e221" providerId="ADAL" clId="{47904DC7-3563-49FD-8675-260DC382A36B}" dt="2024-08-17T16:22:28.413" v="93"/>
          <pc:sldLayoutMkLst>
            <pc:docMk/>
            <pc:sldMasterMk cId="2455603513" sldId="2147483908"/>
            <pc:sldLayoutMk cId="3536133997" sldId="2147483917"/>
          </pc:sldLayoutMkLst>
        </pc:sldLayoutChg>
      </pc:sldMasterChg>
      <pc:sldMasterChg chg="modTransition modSldLayout">
        <pc:chgData name="Juanita Caplinger" userId="ee66ccec-de2f-4c6a-8124-bfa93c00e221" providerId="ADAL" clId="{47904DC7-3563-49FD-8675-260DC382A36B}" dt="2024-08-17T16:22:33.492" v="94"/>
        <pc:sldMasterMkLst>
          <pc:docMk/>
          <pc:sldMasterMk cId="599207490" sldId="2147483920"/>
        </pc:sldMasterMkLst>
        <pc:sldLayoutChg chg="addSp modTransition">
          <pc:chgData name="Juanita Caplinger" userId="ee66ccec-de2f-4c6a-8124-bfa93c00e221" providerId="ADAL" clId="{47904DC7-3563-49FD-8675-260DC382A36B}" dt="2024-08-17T16:22:33.492" v="94"/>
          <pc:sldLayoutMkLst>
            <pc:docMk/>
            <pc:sldMasterMk cId="599207490" sldId="2147483920"/>
            <pc:sldLayoutMk cId="3844273447" sldId="2147483921"/>
          </pc:sldLayoutMkLst>
          <pc:grpChg chg="add">
            <ac:chgData name="Juanita Caplinger" userId="ee66ccec-de2f-4c6a-8124-bfa93c00e221" providerId="ADAL" clId="{47904DC7-3563-49FD-8675-260DC382A36B}" dt="2024-08-17T16:22:33.492" v="94"/>
            <ac:grpSpMkLst>
              <pc:docMk/>
              <pc:sldMasterMk cId="599207490" sldId="2147483920"/>
              <pc:sldLayoutMk cId="3844273447" sldId="2147483921"/>
              <ac:grpSpMk id="7" creationId="{44DA2CDF-3B09-0165-6B48-A9327786D019}"/>
            </ac:grpSpMkLst>
          </pc:grpChg>
        </pc:sldLayoutChg>
        <pc:sldLayoutChg chg="addSp modTransition">
          <pc:chgData name="Juanita Caplinger" userId="ee66ccec-de2f-4c6a-8124-bfa93c00e221" providerId="ADAL" clId="{47904DC7-3563-49FD-8675-260DC382A36B}" dt="2024-08-17T16:22:33.492" v="94"/>
          <pc:sldLayoutMkLst>
            <pc:docMk/>
            <pc:sldMasterMk cId="599207490" sldId="2147483920"/>
            <pc:sldLayoutMk cId="1390927922" sldId="2147483923"/>
          </pc:sldLayoutMkLst>
          <pc:grpChg chg="add">
            <ac:chgData name="Juanita Caplinger" userId="ee66ccec-de2f-4c6a-8124-bfa93c00e221" providerId="ADAL" clId="{47904DC7-3563-49FD-8675-260DC382A36B}" dt="2024-08-17T16:22:33.492" v="94"/>
            <ac:grpSpMkLst>
              <pc:docMk/>
              <pc:sldMasterMk cId="599207490" sldId="2147483920"/>
              <pc:sldLayoutMk cId="1390927922" sldId="2147483923"/>
              <ac:grpSpMk id="7" creationId="{B906F6F6-4100-E704-605B-11D9AC41469E}"/>
            </ac:grpSpMkLst>
          </pc:grpChg>
        </pc:sldLayoutChg>
        <pc:sldLayoutChg chg="modTransition">
          <pc:chgData name="Juanita Caplinger" userId="ee66ccec-de2f-4c6a-8124-bfa93c00e221" providerId="ADAL" clId="{47904DC7-3563-49FD-8675-260DC382A36B}" dt="2024-08-17T16:22:33.492" v="94"/>
          <pc:sldLayoutMkLst>
            <pc:docMk/>
            <pc:sldMasterMk cId="599207490" sldId="2147483920"/>
            <pc:sldLayoutMk cId="2024781501" sldId="2147483926"/>
          </pc:sldLayoutMkLst>
        </pc:sldLayoutChg>
        <pc:sldLayoutChg chg="modTransition">
          <pc:chgData name="Juanita Caplinger" userId="ee66ccec-de2f-4c6a-8124-bfa93c00e221" providerId="ADAL" clId="{47904DC7-3563-49FD-8675-260DC382A36B}" dt="2024-08-17T16:22:33.492" v="94"/>
          <pc:sldLayoutMkLst>
            <pc:docMk/>
            <pc:sldMasterMk cId="599207490" sldId="2147483920"/>
            <pc:sldLayoutMk cId="2444705453" sldId="2147483927"/>
          </pc:sldLayoutMkLst>
        </pc:sldLayoutChg>
        <pc:sldLayoutChg chg="modTransition">
          <pc:chgData name="Juanita Caplinger" userId="ee66ccec-de2f-4c6a-8124-bfa93c00e221" providerId="ADAL" clId="{47904DC7-3563-49FD-8675-260DC382A36B}" dt="2024-08-17T16:22:33.492" v="94"/>
          <pc:sldLayoutMkLst>
            <pc:docMk/>
            <pc:sldMasterMk cId="599207490" sldId="2147483920"/>
            <pc:sldLayoutMk cId="3107907322" sldId="2147483929"/>
          </pc:sldLayoutMkLst>
        </pc:sldLayoutChg>
      </pc:sldMasterChg>
      <pc:sldMasterChg chg="modTransition modSldLayout">
        <pc:chgData name="Juanita Caplinger" userId="ee66ccec-de2f-4c6a-8124-bfa93c00e221" providerId="ADAL" clId="{47904DC7-3563-49FD-8675-260DC382A36B}" dt="2024-08-17T16:22:41.162" v="96"/>
        <pc:sldMasterMkLst>
          <pc:docMk/>
          <pc:sldMasterMk cId="994797274" sldId="2147483932"/>
        </pc:sldMasterMkLst>
        <pc:sldLayoutChg chg="addSp modTransition">
          <pc:chgData name="Juanita Caplinger" userId="ee66ccec-de2f-4c6a-8124-bfa93c00e221" providerId="ADAL" clId="{47904DC7-3563-49FD-8675-260DC382A36B}" dt="2024-08-17T16:22:41.162" v="96"/>
          <pc:sldLayoutMkLst>
            <pc:docMk/>
            <pc:sldMasterMk cId="994797274" sldId="2147483932"/>
            <pc:sldLayoutMk cId="1342039135" sldId="2147483933"/>
          </pc:sldLayoutMkLst>
          <pc:grpChg chg="add">
            <ac:chgData name="Juanita Caplinger" userId="ee66ccec-de2f-4c6a-8124-bfa93c00e221" providerId="ADAL" clId="{47904DC7-3563-49FD-8675-260DC382A36B}" dt="2024-08-17T16:22:41.162" v="96"/>
            <ac:grpSpMkLst>
              <pc:docMk/>
              <pc:sldMasterMk cId="994797274" sldId="2147483932"/>
              <pc:sldLayoutMk cId="1342039135" sldId="2147483933"/>
              <ac:grpSpMk id="7" creationId="{71AA4274-2043-93A3-9A9C-0960695D7D28}"/>
            </ac:grpSpMkLst>
          </pc:grpChg>
        </pc:sldLayoutChg>
        <pc:sldLayoutChg chg="addSp modTransition">
          <pc:chgData name="Juanita Caplinger" userId="ee66ccec-de2f-4c6a-8124-bfa93c00e221" providerId="ADAL" clId="{47904DC7-3563-49FD-8675-260DC382A36B}" dt="2024-08-17T16:22:41.162" v="96"/>
          <pc:sldLayoutMkLst>
            <pc:docMk/>
            <pc:sldMasterMk cId="994797274" sldId="2147483932"/>
            <pc:sldLayoutMk cId="787881999" sldId="2147483935"/>
          </pc:sldLayoutMkLst>
          <pc:grpChg chg="add">
            <ac:chgData name="Juanita Caplinger" userId="ee66ccec-de2f-4c6a-8124-bfa93c00e221" providerId="ADAL" clId="{47904DC7-3563-49FD-8675-260DC382A36B}" dt="2024-08-17T16:22:41.162" v="96"/>
            <ac:grpSpMkLst>
              <pc:docMk/>
              <pc:sldMasterMk cId="994797274" sldId="2147483932"/>
              <pc:sldLayoutMk cId="787881999" sldId="2147483935"/>
              <ac:grpSpMk id="7" creationId="{58E22787-5C3E-6B26-D3AE-F0DAC1D0E762}"/>
            </ac:grpSpMkLst>
          </pc:grpChg>
        </pc:sldLayoutChg>
        <pc:sldLayoutChg chg="modTransition">
          <pc:chgData name="Juanita Caplinger" userId="ee66ccec-de2f-4c6a-8124-bfa93c00e221" providerId="ADAL" clId="{47904DC7-3563-49FD-8675-260DC382A36B}" dt="2024-08-17T16:22:41.162" v="96"/>
          <pc:sldLayoutMkLst>
            <pc:docMk/>
            <pc:sldMasterMk cId="994797274" sldId="2147483932"/>
            <pc:sldLayoutMk cId="3927623582" sldId="2147483938"/>
          </pc:sldLayoutMkLst>
        </pc:sldLayoutChg>
        <pc:sldLayoutChg chg="modTransition">
          <pc:chgData name="Juanita Caplinger" userId="ee66ccec-de2f-4c6a-8124-bfa93c00e221" providerId="ADAL" clId="{47904DC7-3563-49FD-8675-260DC382A36B}" dt="2024-08-17T16:22:41.162" v="96"/>
          <pc:sldLayoutMkLst>
            <pc:docMk/>
            <pc:sldMasterMk cId="994797274" sldId="2147483932"/>
            <pc:sldLayoutMk cId="2690902956" sldId="2147483939"/>
          </pc:sldLayoutMkLst>
        </pc:sldLayoutChg>
        <pc:sldLayoutChg chg="modTransition">
          <pc:chgData name="Juanita Caplinger" userId="ee66ccec-de2f-4c6a-8124-bfa93c00e221" providerId="ADAL" clId="{47904DC7-3563-49FD-8675-260DC382A36B}" dt="2024-08-17T16:22:41.162" v="96"/>
          <pc:sldLayoutMkLst>
            <pc:docMk/>
            <pc:sldMasterMk cId="994797274" sldId="2147483932"/>
            <pc:sldLayoutMk cId="1266594339" sldId="2147483941"/>
          </pc:sldLayoutMkLst>
        </pc:sldLayoutChg>
      </pc:sldMasterChg>
      <pc:sldMasterChg chg="modTransition modSldLayout">
        <pc:chgData name="Juanita Caplinger" userId="ee66ccec-de2f-4c6a-8124-bfa93c00e221" providerId="ADAL" clId="{47904DC7-3563-49FD-8675-260DC382A36B}" dt="2024-08-17T16:22:49.779" v="101"/>
        <pc:sldMasterMkLst>
          <pc:docMk/>
          <pc:sldMasterMk cId="3357245237" sldId="2147483944"/>
        </pc:sldMasterMkLst>
        <pc:sldLayoutChg chg="addSp modTransition">
          <pc:chgData name="Juanita Caplinger" userId="ee66ccec-de2f-4c6a-8124-bfa93c00e221" providerId="ADAL" clId="{47904DC7-3563-49FD-8675-260DC382A36B}" dt="2024-08-17T16:22:49.779" v="101"/>
          <pc:sldLayoutMkLst>
            <pc:docMk/>
            <pc:sldMasterMk cId="3357245237" sldId="2147483944"/>
            <pc:sldLayoutMk cId="636270977" sldId="2147483945"/>
          </pc:sldLayoutMkLst>
          <pc:grpChg chg="add">
            <ac:chgData name="Juanita Caplinger" userId="ee66ccec-de2f-4c6a-8124-bfa93c00e221" providerId="ADAL" clId="{47904DC7-3563-49FD-8675-260DC382A36B}" dt="2024-08-17T16:22:49.779" v="101"/>
            <ac:grpSpMkLst>
              <pc:docMk/>
              <pc:sldMasterMk cId="3357245237" sldId="2147483944"/>
              <pc:sldLayoutMk cId="636270977" sldId="2147483945"/>
              <ac:grpSpMk id="6" creationId="{E83E4F5A-C645-D146-5FF6-7789545413EC}"/>
            </ac:grpSpMkLst>
          </pc:grpChg>
        </pc:sldLayoutChg>
        <pc:sldLayoutChg chg="addSp modTransition">
          <pc:chgData name="Juanita Caplinger" userId="ee66ccec-de2f-4c6a-8124-bfa93c00e221" providerId="ADAL" clId="{47904DC7-3563-49FD-8675-260DC382A36B}" dt="2024-08-17T16:22:49.779" v="101"/>
          <pc:sldLayoutMkLst>
            <pc:docMk/>
            <pc:sldMasterMk cId="3357245237" sldId="2147483944"/>
            <pc:sldLayoutMk cId="1549174709" sldId="2147483947"/>
          </pc:sldLayoutMkLst>
          <pc:grpChg chg="add">
            <ac:chgData name="Juanita Caplinger" userId="ee66ccec-de2f-4c6a-8124-bfa93c00e221" providerId="ADAL" clId="{47904DC7-3563-49FD-8675-260DC382A36B}" dt="2024-08-17T16:22:49.779" v="101"/>
            <ac:grpSpMkLst>
              <pc:docMk/>
              <pc:sldMasterMk cId="3357245237" sldId="2147483944"/>
              <pc:sldLayoutMk cId="1549174709" sldId="2147483947"/>
              <ac:grpSpMk id="7" creationId="{696CD4AD-0E01-84AA-A169-C2880802C8C2}"/>
            </ac:grpSpMkLst>
          </pc:grpChg>
        </pc:sldLayoutChg>
        <pc:sldLayoutChg chg="modTransition">
          <pc:chgData name="Juanita Caplinger" userId="ee66ccec-de2f-4c6a-8124-bfa93c00e221" providerId="ADAL" clId="{47904DC7-3563-49FD-8675-260DC382A36B}" dt="2024-08-17T16:22:49.779" v="101"/>
          <pc:sldLayoutMkLst>
            <pc:docMk/>
            <pc:sldMasterMk cId="3357245237" sldId="2147483944"/>
            <pc:sldLayoutMk cId="3107235058" sldId="2147483950"/>
          </pc:sldLayoutMkLst>
        </pc:sldLayoutChg>
        <pc:sldLayoutChg chg="modTransition">
          <pc:chgData name="Juanita Caplinger" userId="ee66ccec-de2f-4c6a-8124-bfa93c00e221" providerId="ADAL" clId="{47904DC7-3563-49FD-8675-260DC382A36B}" dt="2024-08-17T16:22:49.779" v="101"/>
          <pc:sldLayoutMkLst>
            <pc:docMk/>
            <pc:sldMasterMk cId="3357245237" sldId="2147483944"/>
            <pc:sldLayoutMk cId="2026896191" sldId="2147483951"/>
          </pc:sldLayoutMkLst>
        </pc:sldLayoutChg>
        <pc:sldLayoutChg chg="modTransition">
          <pc:chgData name="Juanita Caplinger" userId="ee66ccec-de2f-4c6a-8124-bfa93c00e221" providerId="ADAL" clId="{47904DC7-3563-49FD-8675-260DC382A36B}" dt="2024-08-17T16:22:49.779" v="101"/>
          <pc:sldLayoutMkLst>
            <pc:docMk/>
            <pc:sldMasterMk cId="3357245237" sldId="2147483944"/>
            <pc:sldLayoutMk cId="1220128671" sldId="2147483953"/>
          </pc:sldLayoutMkLst>
        </pc:sldLayoutChg>
      </pc:sldMasterChg>
      <pc:sldMasterChg chg="modTransition modSldLayout">
        <pc:chgData name="Juanita Caplinger" userId="ee66ccec-de2f-4c6a-8124-bfa93c00e221" providerId="ADAL" clId="{47904DC7-3563-49FD-8675-260DC382A36B}" dt="2024-08-17T16:22:59.377" v="110"/>
        <pc:sldMasterMkLst>
          <pc:docMk/>
          <pc:sldMasterMk cId="1201645510" sldId="2147483962"/>
        </pc:sldMasterMkLst>
        <pc:sldLayoutChg chg="addSp modTransition">
          <pc:chgData name="Juanita Caplinger" userId="ee66ccec-de2f-4c6a-8124-bfa93c00e221" providerId="ADAL" clId="{47904DC7-3563-49FD-8675-260DC382A36B}" dt="2024-08-17T16:22:59.377" v="110"/>
          <pc:sldLayoutMkLst>
            <pc:docMk/>
            <pc:sldMasterMk cId="1201645510" sldId="2147483962"/>
            <pc:sldLayoutMk cId="790428781" sldId="2147483963"/>
          </pc:sldLayoutMkLst>
          <pc:grpChg chg="add">
            <ac:chgData name="Juanita Caplinger" userId="ee66ccec-de2f-4c6a-8124-bfa93c00e221" providerId="ADAL" clId="{47904DC7-3563-49FD-8675-260DC382A36B}" dt="2024-08-17T16:22:59.377" v="110"/>
            <ac:grpSpMkLst>
              <pc:docMk/>
              <pc:sldMasterMk cId="1201645510" sldId="2147483962"/>
              <pc:sldLayoutMk cId="790428781" sldId="2147483963"/>
              <ac:grpSpMk id="10" creationId="{DCABDCFC-163A-2A92-C82B-17D77F381CBA}"/>
            </ac:grpSpMkLst>
          </pc:grpChg>
        </pc:sldLayoutChg>
        <pc:sldLayoutChg chg="addSp modTransition">
          <pc:chgData name="Juanita Caplinger" userId="ee66ccec-de2f-4c6a-8124-bfa93c00e221" providerId="ADAL" clId="{47904DC7-3563-49FD-8675-260DC382A36B}" dt="2024-08-17T16:22:59.377" v="110"/>
          <pc:sldLayoutMkLst>
            <pc:docMk/>
            <pc:sldMasterMk cId="1201645510" sldId="2147483962"/>
            <pc:sldLayoutMk cId="3157205103" sldId="2147483965"/>
          </pc:sldLayoutMkLst>
          <pc:grpChg chg="add">
            <ac:chgData name="Juanita Caplinger" userId="ee66ccec-de2f-4c6a-8124-bfa93c00e221" providerId="ADAL" clId="{47904DC7-3563-49FD-8675-260DC382A36B}" dt="2024-08-17T16:22:59.377" v="110"/>
            <ac:grpSpMkLst>
              <pc:docMk/>
              <pc:sldMasterMk cId="1201645510" sldId="2147483962"/>
              <pc:sldLayoutMk cId="3157205103" sldId="2147483965"/>
              <ac:grpSpMk id="10" creationId="{029AD854-995E-0ADD-F8DF-226D6402A171}"/>
            </ac:grpSpMkLst>
          </pc:grpChg>
        </pc:sldLayoutChg>
        <pc:sldLayoutChg chg="modTransition">
          <pc:chgData name="Juanita Caplinger" userId="ee66ccec-de2f-4c6a-8124-bfa93c00e221" providerId="ADAL" clId="{47904DC7-3563-49FD-8675-260DC382A36B}" dt="2024-08-17T16:22:59.377" v="110"/>
          <pc:sldLayoutMkLst>
            <pc:docMk/>
            <pc:sldMasterMk cId="1201645510" sldId="2147483962"/>
            <pc:sldLayoutMk cId="2286832693" sldId="2147483968"/>
          </pc:sldLayoutMkLst>
        </pc:sldLayoutChg>
        <pc:sldLayoutChg chg="modTransition">
          <pc:chgData name="Juanita Caplinger" userId="ee66ccec-de2f-4c6a-8124-bfa93c00e221" providerId="ADAL" clId="{47904DC7-3563-49FD-8675-260DC382A36B}" dt="2024-08-17T16:22:59.377" v="110"/>
          <pc:sldLayoutMkLst>
            <pc:docMk/>
            <pc:sldMasterMk cId="1201645510" sldId="2147483962"/>
            <pc:sldLayoutMk cId="3761699028" sldId="2147483969"/>
          </pc:sldLayoutMkLst>
        </pc:sldLayoutChg>
        <pc:sldLayoutChg chg="modTransition">
          <pc:chgData name="Juanita Caplinger" userId="ee66ccec-de2f-4c6a-8124-bfa93c00e221" providerId="ADAL" clId="{47904DC7-3563-49FD-8675-260DC382A36B}" dt="2024-08-17T16:22:59.377" v="110"/>
          <pc:sldLayoutMkLst>
            <pc:docMk/>
            <pc:sldMasterMk cId="1201645510" sldId="2147483962"/>
            <pc:sldLayoutMk cId="2285759145" sldId="2147483971"/>
          </pc:sldLayoutMkLst>
        </pc:sldLayoutChg>
      </pc:sldMasterChg>
      <pc:sldMasterChg chg="modTransition modSldLayout">
        <pc:chgData name="Juanita Caplinger" userId="ee66ccec-de2f-4c6a-8124-bfa93c00e221" providerId="ADAL" clId="{47904DC7-3563-49FD-8675-260DC382A36B}" dt="2024-08-17T16:23:09.308" v="119"/>
        <pc:sldMasterMkLst>
          <pc:docMk/>
          <pc:sldMasterMk cId="543594596" sldId="2147483974"/>
        </pc:sldMasterMkLst>
        <pc:sldLayoutChg chg="addSp modTransition">
          <pc:chgData name="Juanita Caplinger" userId="ee66ccec-de2f-4c6a-8124-bfa93c00e221" providerId="ADAL" clId="{47904DC7-3563-49FD-8675-260DC382A36B}" dt="2024-08-17T16:23:09.308" v="119"/>
          <pc:sldLayoutMkLst>
            <pc:docMk/>
            <pc:sldMasterMk cId="543594596" sldId="2147483974"/>
            <pc:sldLayoutMk cId="3902082470" sldId="2147483975"/>
          </pc:sldLayoutMkLst>
          <pc:grpChg chg="add">
            <ac:chgData name="Juanita Caplinger" userId="ee66ccec-de2f-4c6a-8124-bfa93c00e221" providerId="ADAL" clId="{47904DC7-3563-49FD-8675-260DC382A36B}" dt="2024-08-17T16:23:09.308" v="119"/>
            <ac:grpSpMkLst>
              <pc:docMk/>
              <pc:sldMasterMk cId="543594596" sldId="2147483974"/>
              <pc:sldLayoutMk cId="3902082470" sldId="2147483975"/>
              <ac:grpSpMk id="7" creationId="{D9869FD8-9F51-A3BF-563A-AC6812C1BEA9}"/>
            </ac:grpSpMkLst>
          </pc:grpChg>
        </pc:sldLayoutChg>
        <pc:sldLayoutChg chg="addSp modTransition">
          <pc:chgData name="Juanita Caplinger" userId="ee66ccec-de2f-4c6a-8124-bfa93c00e221" providerId="ADAL" clId="{47904DC7-3563-49FD-8675-260DC382A36B}" dt="2024-08-17T16:23:09.308" v="119"/>
          <pc:sldLayoutMkLst>
            <pc:docMk/>
            <pc:sldMasterMk cId="543594596" sldId="2147483974"/>
            <pc:sldLayoutMk cId="2083151487" sldId="2147483977"/>
          </pc:sldLayoutMkLst>
          <pc:grpChg chg="add">
            <ac:chgData name="Juanita Caplinger" userId="ee66ccec-de2f-4c6a-8124-bfa93c00e221" providerId="ADAL" clId="{47904DC7-3563-49FD-8675-260DC382A36B}" dt="2024-08-17T16:23:09.308" v="119"/>
            <ac:grpSpMkLst>
              <pc:docMk/>
              <pc:sldMasterMk cId="543594596" sldId="2147483974"/>
              <pc:sldLayoutMk cId="2083151487" sldId="2147483977"/>
              <ac:grpSpMk id="7" creationId="{25299415-9D2F-3AA5-FC18-EB729544F7B6}"/>
            </ac:grpSpMkLst>
          </pc:grpChg>
        </pc:sldLayoutChg>
        <pc:sldLayoutChg chg="modTransition">
          <pc:chgData name="Juanita Caplinger" userId="ee66ccec-de2f-4c6a-8124-bfa93c00e221" providerId="ADAL" clId="{47904DC7-3563-49FD-8675-260DC382A36B}" dt="2024-08-17T16:23:09.308" v="119"/>
          <pc:sldLayoutMkLst>
            <pc:docMk/>
            <pc:sldMasterMk cId="543594596" sldId="2147483974"/>
            <pc:sldLayoutMk cId="555089794" sldId="2147483980"/>
          </pc:sldLayoutMkLst>
        </pc:sldLayoutChg>
        <pc:sldLayoutChg chg="modTransition">
          <pc:chgData name="Juanita Caplinger" userId="ee66ccec-de2f-4c6a-8124-bfa93c00e221" providerId="ADAL" clId="{47904DC7-3563-49FD-8675-260DC382A36B}" dt="2024-08-17T16:23:09.308" v="119"/>
          <pc:sldLayoutMkLst>
            <pc:docMk/>
            <pc:sldMasterMk cId="543594596" sldId="2147483974"/>
            <pc:sldLayoutMk cId="2146784614" sldId="2147483981"/>
          </pc:sldLayoutMkLst>
        </pc:sldLayoutChg>
        <pc:sldLayoutChg chg="modTransition">
          <pc:chgData name="Juanita Caplinger" userId="ee66ccec-de2f-4c6a-8124-bfa93c00e221" providerId="ADAL" clId="{47904DC7-3563-49FD-8675-260DC382A36B}" dt="2024-08-17T16:23:09.308" v="119"/>
          <pc:sldLayoutMkLst>
            <pc:docMk/>
            <pc:sldMasterMk cId="543594596" sldId="2147483974"/>
            <pc:sldLayoutMk cId="3714728620" sldId="2147483983"/>
          </pc:sldLayoutMkLst>
        </pc:sldLayoutChg>
      </pc:sldMasterChg>
      <pc:sldMasterChg chg="modTransition modSldLayout">
        <pc:chgData name="Juanita Caplinger" userId="ee66ccec-de2f-4c6a-8124-bfa93c00e221" providerId="ADAL" clId="{47904DC7-3563-49FD-8675-260DC382A36B}" dt="2024-08-17T16:23:21.709" v="126"/>
        <pc:sldMasterMkLst>
          <pc:docMk/>
          <pc:sldMasterMk cId="3342332305" sldId="2147483992"/>
        </pc:sldMasterMkLst>
        <pc:sldLayoutChg chg="addSp modTransition">
          <pc:chgData name="Juanita Caplinger" userId="ee66ccec-de2f-4c6a-8124-bfa93c00e221" providerId="ADAL" clId="{47904DC7-3563-49FD-8675-260DC382A36B}" dt="2024-08-17T16:23:21.709" v="126"/>
          <pc:sldLayoutMkLst>
            <pc:docMk/>
            <pc:sldMasterMk cId="3342332305" sldId="2147483992"/>
            <pc:sldLayoutMk cId="3196254903" sldId="2147483993"/>
          </pc:sldLayoutMkLst>
          <pc:grpChg chg="add">
            <ac:chgData name="Juanita Caplinger" userId="ee66ccec-de2f-4c6a-8124-bfa93c00e221" providerId="ADAL" clId="{47904DC7-3563-49FD-8675-260DC382A36B}" dt="2024-08-17T16:23:21.709" v="126"/>
            <ac:grpSpMkLst>
              <pc:docMk/>
              <pc:sldMasterMk cId="3342332305" sldId="2147483992"/>
              <pc:sldLayoutMk cId="3196254903" sldId="2147483993"/>
              <ac:grpSpMk id="8" creationId="{63A28B50-C6DC-D7B4-E469-ECBED87A75FE}"/>
            </ac:grpSpMkLst>
          </pc:grpChg>
        </pc:sldLayoutChg>
        <pc:sldLayoutChg chg="addSp modTransition">
          <pc:chgData name="Juanita Caplinger" userId="ee66ccec-de2f-4c6a-8124-bfa93c00e221" providerId="ADAL" clId="{47904DC7-3563-49FD-8675-260DC382A36B}" dt="2024-08-17T16:23:21.709" v="126"/>
          <pc:sldLayoutMkLst>
            <pc:docMk/>
            <pc:sldMasterMk cId="3342332305" sldId="2147483992"/>
            <pc:sldLayoutMk cId="3284946319" sldId="2147483995"/>
          </pc:sldLayoutMkLst>
          <pc:grpChg chg="add">
            <ac:chgData name="Juanita Caplinger" userId="ee66ccec-de2f-4c6a-8124-bfa93c00e221" providerId="ADAL" clId="{47904DC7-3563-49FD-8675-260DC382A36B}" dt="2024-08-17T16:23:21.709" v="126"/>
            <ac:grpSpMkLst>
              <pc:docMk/>
              <pc:sldMasterMk cId="3342332305" sldId="2147483992"/>
              <pc:sldLayoutMk cId="3284946319" sldId="2147483995"/>
              <ac:grpSpMk id="7" creationId="{3D1478F3-4184-D4A6-FF1F-4303DCE3B984}"/>
            </ac:grpSpMkLst>
          </pc:grpChg>
        </pc:sldLayoutChg>
        <pc:sldLayoutChg chg="modTransition">
          <pc:chgData name="Juanita Caplinger" userId="ee66ccec-de2f-4c6a-8124-bfa93c00e221" providerId="ADAL" clId="{47904DC7-3563-49FD-8675-260DC382A36B}" dt="2024-08-17T16:23:21.709" v="126"/>
          <pc:sldLayoutMkLst>
            <pc:docMk/>
            <pc:sldMasterMk cId="3342332305" sldId="2147483992"/>
            <pc:sldLayoutMk cId="1719481965" sldId="2147483998"/>
          </pc:sldLayoutMkLst>
        </pc:sldLayoutChg>
        <pc:sldLayoutChg chg="modTransition">
          <pc:chgData name="Juanita Caplinger" userId="ee66ccec-de2f-4c6a-8124-bfa93c00e221" providerId="ADAL" clId="{47904DC7-3563-49FD-8675-260DC382A36B}" dt="2024-08-17T16:23:21.709" v="126"/>
          <pc:sldLayoutMkLst>
            <pc:docMk/>
            <pc:sldMasterMk cId="3342332305" sldId="2147483992"/>
            <pc:sldLayoutMk cId="2159359085" sldId="2147483999"/>
          </pc:sldLayoutMkLst>
        </pc:sldLayoutChg>
        <pc:sldLayoutChg chg="modTransition">
          <pc:chgData name="Juanita Caplinger" userId="ee66ccec-de2f-4c6a-8124-bfa93c00e221" providerId="ADAL" clId="{47904DC7-3563-49FD-8675-260DC382A36B}" dt="2024-08-17T16:23:21.709" v="126"/>
          <pc:sldLayoutMkLst>
            <pc:docMk/>
            <pc:sldMasterMk cId="3342332305" sldId="2147483992"/>
            <pc:sldLayoutMk cId="892085716" sldId="2147484001"/>
          </pc:sldLayoutMkLst>
        </pc:sldLayoutChg>
      </pc:sldMasterChg>
      <pc:sldMasterChg chg="modTransition modSldLayout">
        <pc:chgData name="Juanita Caplinger" userId="ee66ccec-de2f-4c6a-8124-bfa93c00e221" providerId="ADAL" clId="{47904DC7-3563-49FD-8675-260DC382A36B}" dt="2024-08-17T16:23:25.878" v="130"/>
        <pc:sldMasterMkLst>
          <pc:docMk/>
          <pc:sldMasterMk cId="3902200323" sldId="2147484009"/>
        </pc:sldMasterMkLst>
        <pc:sldLayoutChg chg="addSp modTransition">
          <pc:chgData name="Juanita Caplinger" userId="ee66ccec-de2f-4c6a-8124-bfa93c00e221" providerId="ADAL" clId="{47904DC7-3563-49FD-8675-260DC382A36B}" dt="2024-08-17T16:23:25.878" v="130"/>
          <pc:sldLayoutMkLst>
            <pc:docMk/>
            <pc:sldMasterMk cId="3902200323" sldId="2147484009"/>
            <pc:sldLayoutMk cId="1724729796" sldId="2147484010"/>
          </pc:sldLayoutMkLst>
          <pc:grpChg chg="add">
            <ac:chgData name="Juanita Caplinger" userId="ee66ccec-de2f-4c6a-8124-bfa93c00e221" providerId="ADAL" clId="{47904DC7-3563-49FD-8675-260DC382A36B}" dt="2024-08-17T16:23:25.878" v="130"/>
            <ac:grpSpMkLst>
              <pc:docMk/>
              <pc:sldMasterMk cId="3902200323" sldId="2147484009"/>
              <pc:sldLayoutMk cId="1724729796" sldId="2147484010"/>
              <ac:grpSpMk id="7" creationId="{DE9C7545-F2E6-B04C-BE85-030BF3FE4B3C}"/>
            </ac:grpSpMkLst>
          </pc:grpChg>
        </pc:sldLayoutChg>
        <pc:sldLayoutChg chg="addSp modTransition">
          <pc:chgData name="Juanita Caplinger" userId="ee66ccec-de2f-4c6a-8124-bfa93c00e221" providerId="ADAL" clId="{47904DC7-3563-49FD-8675-260DC382A36B}" dt="2024-08-17T16:23:25.878" v="130"/>
          <pc:sldLayoutMkLst>
            <pc:docMk/>
            <pc:sldMasterMk cId="3902200323" sldId="2147484009"/>
            <pc:sldLayoutMk cId="2600837611" sldId="2147484012"/>
          </pc:sldLayoutMkLst>
          <pc:grpChg chg="add">
            <ac:chgData name="Juanita Caplinger" userId="ee66ccec-de2f-4c6a-8124-bfa93c00e221" providerId="ADAL" clId="{47904DC7-3563-49FD-8675-260DC382A36B}" dt="2024-08-17T16:23:25.878" v="130"/>
            <ac:grpSpMkLst>
              <pc:docMk/>
              <pc:sldMasterMk cId="3902200323" sldId="2147484009"/>
              <pc:sldLayoutMk cId="2600837611" sldId="2147484012"/>
              <ac:grpSpMk id="7" creationId="{58F39FE2-5464-E854-7E27-4E87597F87F3}"/>
            </ac:grpSpMkLst>
          </pc:grpChg>
        </pc:sldLayoutChg>
        <pc:sldLayoutChg chg="modTransition">
          <pc:chgData name="Juanita Caplinger" userId="ee66ccec-de2f-4c6a-8124-bfa93c00e221" providerId="ADAL" clId="{47904DC7-3563-49FD-8675-260DC382A36B}" dt="2024-08-17T16:23:25.878" v="130"/>
          <pc:sldLayoutMkLst>
            <pc:docMk/>
            <pc:sldMasterMk cId="3902200323" sldId="2147484009"/>
            <pc:sldLayoutMk cId="869568255" sldId="2147484015"/>
          </pc:sldLayoutMkLst>
        </pc:sldLayoutChg>
        <pc:sldLayoutChg chg="modTransition">
          <pc:chgData name="Juanita Caplinger" userId="ee66ccec-de2f-4c6a-8124-bfa93c00e221" providerId="ADAL" clId="{47904DC7-3563-49FD-8675-260DC382A36B}" dt="2024-08-17T16:23:25.878" v="130"/>
          <pc:sldLayoutMkLst>
            <pc:docMk/>
            <pc:sldMasterMk cId="3902200323" sldId="2147484009"/>
            <pc:sldLayoutMk cId="214811113" sldId="2147484016"/>
          </pc:sldLayoutMkLst>
        </pc:sldLayoutChg>
        <pc:sldLayoutChg chg="modTransition">
          <pc:chgData name="Juanita Caplinger" userId="ee66ccec-de2f-4c6a-8124-bfa93c00e221" providerId="ADAL" clId="{47904DC7-3563-49FD-8675-260DC382A36B}" dt="2024-08-17T16:23:25.878" v="130"/>
          <pc:sldLayoutMkLst>
            <pc:docMk/>
            <pc:sldMasterMk cId="3902200323" sldId="2147484009"/>
            <pc:sldLayoutMk cId="3422765345" sldId="2147484018"/>
          </pc:sldLayoutMkLst>
        </pc:sldLayoutChg>
      </pc:sldMasterChg>
      <pc:sldMasterChg chg="modTransition modSldLayout">
        <pc:chgData name="Juanita Caplinger" userId="ee66ccec-de2f-4c6a-8124-bfa93c00e221" providerId="ADAL" clId="{47904DC7-3563-49FD-8675-260DC382A36B}" dt="2024-08-17T16:23:46.461" v="131"/>
        <pc:sldMasterMkLst>
          <pc:docMk/>
          <pc:sldMasterMk cId="4188885565" sldId="2147484027"/>
        </pc:sldMasterMkLst>
        <pc:sldLayoutChg chg="addSp modTransition">
          <pc:chgData name="Juanita Caplinger" userId="ee66ccec-de2f-4c6a-8124-bfa93c00e221" providerId="ADAL" clId="{47904DC7-3563-49FD-8675-260DC382A36B}" dt="2024-08-17T16:23:46.461" v="131"/>
          <pc:sldLayoutMkLst>
            <pc:docMk/>
            <pc:sldMasterMk cId="4188885565" sldId="2147484027"/>
            <pc:sldLayoutMk cId="78630624" sldId="2147484028"/>
          </pc:sldLayoutMkLst>
          <pc:grpChg chg="add">
            <ac:chgData name="Juanita Caplinger" userId="ee66ccec-de2f-4c6a-8124-bfa93c00e221" providerId="ADAL" clId="{47904DC7-3563-49FD-8675-260DC382A36B}" dt="2024-08-17T16:23:46.461" v="131"/>
            <ac:grpSpMkLst>
              <pc:docMk/>
              <pc:sldMasterMk cId="4188885565" sldId="2147484027"/>
              <pc:sldLayoutMk cId="78630624" sldId="2147484028"/>
              <ac:grpSpMk id="5" creationId="{2EFD80A9-B1C2-35D9-B5B0-E4FDC8EC9A93}"/>
            </ac:grpSpMkLst>
          </pc:grpChg>
        </pc:sldLayoutChg>
        <pc:sldLayoutChg chg="addSp modTransition">
          <pc:chgData name="Juanita Caplinger" userId="ee66ccec-de2f-4c6a-8124-bfa93c00e221" providerId="ADAL" clId="{47904DC7-3563-49FD-8675-260DC382A36B}" dt="2024-08-17T16:23:46.461" v="131"/>
          <pc:sldLayoutMkLst>
            <pc:docMk/>
            <pc:sldMasterMk cId="4188885565" sldId="2147484027"/>
            <pc:sldLayoutMk cId="3238069017" sldId="2147484030"/>
          </pc:sldLayoutMkLst>
          <pc:grpChg chg="add">
            <ac:chgData name="Juanita Caplinger" userId="ee66ccec-de2f-4c6a-8124-bfa93c00e221" providerId="ADAL" clId="{47904DC7-3563-49FD-8675-260DC382A36B}" dt="2024-08-17T16:23:46.461" v="131"/>
            <ac:grpSpMkLst>
              <pc:docMk/>
              <pc:sldMasterMk cId="4188885565" sldId="2147484027"/>
              <pc:sldLayoutMk cId="3238069017" sldId="2147484030"/>
              <ac:grpSpMk id="7" creationId="{B16A6982-B39E-7252-29FD-6CC5E69B42E2}"/>
            </ac:grpSpMkLst>
          </pc:grpChg>
        </pc:sldLayoutChg>
        <pc:sldLayoutChg chg="modTransition">
          <pc:chgData name="Juanita Caplinger" userId="ee66ccec-de2f-4c6a-8124-bfa93c00e221" providerId="ADAL" clId="{47904DC7-3563-49FD-8675-260DC382A36B}" dt="2024-08-17T16:23:46.461" v="131"/>
          <pc:sldLayoutMkLst>
            <pc:docMk/>
            <pc:sldMasterMk cId="4188885565" sldId="2147484027"/>
            <pc:sldLayoutMk cId="3465620589" sldId="2147484033"/>
          </pc:sldLayoutMkLst>
        </pc:sldLayoutChg>
        <pc:sldLayoutChg chg="modTransition">
          <pc:chgData name="Juanita Caplinger" userId="ee66ccec-de2f-4c6a-8124-bfa93c00e221" providerId="ADAL" clId="{47904DC7-3563-49FD-8675-260DC382A36B}" dt="2024-08-17T16:23:46.461" v="131"/>
          <pc:sldLayoutMkLst>
            <pc:docMk/>
            <pc:sldMasterMk cId="4188885565" sldId="2147484027"/>
            <pc:sldLayoutMk cId="1743641535" sldId="2147484034"/>
          </pc:sldLayoutMkLst>
        </pc:sldLayoutChg>
        <pc:sldLayoutChg chg="modTransition">
          <pc:chgData name="Juanita Caplinger" userId="ee66ccec-de2f-4c6a-8124-bfa93c00e221" providerId="ADAL" clId="{47904DC7-3563-49FD-8675-260DC382A36B}" dt="2024-08-17T16:23:46.461" v="131"/>
          <pc:sldLayoutMkLst>
            <pc:docMk/>
            <pc:sldMasterMk cId="4188885565" sldId="2147484027"/>
            <pc:sldLayoutMk cId="9940485" sldId="2147484036"/>
          </pc:sldLayoutMkLst>
        </pc:sldLayoutChg>
      </pc:sldMasterChg>
      <pc:sldMasterChg chg="modTransition modSldLayout">
        <pc:chgData name="Juanita Caplinger" userId="ee66ccec-de2f-4c6a-8124-bfa93c00e221" providerId="ADAL" clId="{47904DC7-3563-49FD-8675-260DC382A36B}" dt="2024-08-17T16:23:54.561" v="136"/>
        <pc:sldMasterMkLst>
          <pc:docMk/>
          <pc:sldMasterMk cId="3559605213" sldId="2147484039"/>
        </pc:sldMasterMkLst>
        <pc:sldLayoutChg chg="addSp modTransition">
          <pc:chgData name="Juanita Caplinger" userId="ee66ccec-de2f-4c6a-8124-bfa93c00e221" providerId="ADAL" clId="{47904DC7-3563-49FD-8675-260DC382A36B}" dt="2024-08-17T16:23:54.561" v="136"/>
          <pc:sldLayoutMkLst>
            <pc:docMk/>
            <pc:sldMasterMk cId="3559605213" sldId="2147484039"/>
            <pc:sldLayoutMk cId="437370984" sldId="2147484040"/>
          </pc:sldLayoutMkLst>
          <pc:grpChg chg="add">
            <ac:chgData name="Juanita Caplinger" userId="ee66ccec-de2f-4c6a-8124-bfa93c00e221" providerId="ADAL" clId="{47904DC7-3563-49FD-8675-260DC382A36B}" dt="2024-08-17T16:23:54.561" v="136"/>
            <ac:grpSpMkLst>
              <pc:docMk/>
              <pc:sldMasterMk cId="3559605213" sldId="2147484039"/>
              <pc:sldLayoutMk cId="437370984" sldId="2147484040"/>
              <ac:grpSpMk id="8" creationId="{BCCB8C70-B244-355A-E04D-11D974AE5315}"/>
            </ac:grpSpMkLst>
          </pc:grpChg>
        </pc:sldLayoutChg>
        <pc:sldLayoutChg chg="addSp modTransition">
          <pc:chgData name="Juanita Caplinger" userId="ee66ccec-de2f-4c6a-8124-bfa93c00e221" providerId="ADAL" clId="{47904DC7-3563-49FD-8675-260DC382A36B}" dt="2024-08-17T16:23:54.561" v="136"/>
          <pc:sldLayoutMkLst>
            <pc:docMk/>
            <pc:sldMasterMk cId="3559605213" sldId="2147484039"/>
            <pc:sldLayoutMk cId="3038647080" sldId="2147484042"/>
          </pc:sldLayoutMkLst>
          <pc:grpChg chg="add">
            <ac:chgData name="Juanita Caplinger" userId="ee66ccec-de2f-4c6a-8124-bfa93c00e221" providerId="ADAL" clId="{47904DC7-3563-49FD-8675-260DC382A36B}" dt="2024-08-17T16:23:54.561" v="136"/>
            <ac:grpSpMkLst>
              <pc:docMk/>
              <pc:sldMasterMk cId="3559605213" sldId="2147484039"/>
              <pc:sldLayoutMk cId="3038647080" sldId="2147484042"/>
              <ac:grpSpMk id="7" creationId="{22FEC080-B42F-957E-6ACC-C9FEBA70CDC3}"/>
            </ac:grpSpMkLst>
          </pc:grpChg>
        </pc:sldLayoutChg>
        <pc:sldLayoutChg chg="modTransition">
          <pc:chgData name="Juanita Caplinger" userId="ee66ccec-de2f-4c6a-8124-bfa93c00e221" providerId="ADAL" clId="{47904DC7-3563-49FD-8675-260DC382A36B}" dt="2024-08-17T16:23:54.561" v="136"/>
          <pc:sldLayoutMkLst>
            <pc:docMk/>
            <pc:sldMasterMk cId="3559605213" sldId="2147484039"/>
            <pc:sldLayoutMk cId="1630773738" sldId="2147484045"/>
          </pc:sldLayoutMkLst>
        </pc:sldLayoutChg>
        <pc:sldLayoutChg chg="modTransition">
          <pc:chgData name="Juanita Caplinger" userId="ee66ccec-de2f-4c6a-8124-bfa93c00e221" providerId="ADAL" clId="{47904DC7-3563-49FD-8675-260DC382A36B}" dt="2024-08-17T16:23:54.561" v="136"/>
          <pc:sldLayoutMkLst>
            <pc:docMk/>
            <pc:sldMasterMk cId="3559605213" sldId="2147484039"/>
            <pc:sldLayoutMk cId="4233434835" sldId="2147484046"/>
          </pc:sldLayoutMkLst>
        </pc:sldLayoutChg>
        <pc:sldLayoutChg chg="modTransition">
          <pc:chgData name="Juanita Caplinger" userId="ee66ccec-de2f-4c6a-8124-bfa93c00e221" providerId="ADAL" clId="{47904DC7-3563-49FD-8675-260DC382A36B}" dt="2024-08-17T16:23:54.561" v="136"/>
          <pc:sldLayoutMkLst>
            <pc:docMk/>
            <pc:sldMasterMk cId="3559605213" sldId="2147484039"/>
            <pc:sldLayoutMk cId="928829350" sldId="2147484048"/>
          </pc:sldLayoutMkLst>
        </pc:sldLayoutChg>
      </pc:sldMasterChg>
      <pc:sldMasterChg chg="modTransition modSldLayout">
        <pc:chgData name="Juanita Caplinger" userId="ee66ccec-de2f-4c6a-8124-bfa93c00e221" providerId="ADAL" clId="{47904DC7-3563-49FD-8675-260DC382A36B}" dt="2024-08-17T16:27:57.605" v="163"/>
        <pc:sldMasterMkLst>
          <pc:docMk/>
          <pc:sldMasterMk cId="1139224798" sldId="2147484057"/>
        </pc:sldMasterMkLst>
        <pc:sldLayoutChg chg="addSp modTransition">
          <pc:chgData name="Juanita Caplinger" userId="ee66ccec-de2f-4c6a-8124-bfa93c00e221" providerId="ADAL" clId="{47904DC7-3563-49FD-8675-260DC382A36B}" dt="2024-08-17T16:27:57.605" v="163"/>
          <pc:sldLayoutMkLst>
            <pc:docMk/>
            <pc:sldMasterMk cId="1139224798" sldId="2147484057"/>
            <pc:sldLayoutMk cId="355507262" sldId="2147484058"/>
          </pc:sldLayoutMkLst>
          <pc:grpChg chg="add">
            <ac:chgData name="Juanita Caplinger" userId="ee66ccec-de2f-4c6a-8124-bfa93c00e221" providerId="ADAL" clId="{47904DC7-3563-49FD-8675-260DC382A36B}" dt="2024-08-17T16:27:43.011" v="162"/>
            <ac:grpSpMkLst>
              <pc:docMk/>
              <pc:sldMasterMk cId="1139224798" sldId="2147484057"/>
              <pc:sldLayoutMk cId="355507262" sldId="2147484058"/>
              <ac:grpSpMk id="8" creationId="{05DA51D5-B68A-07C1-52EA-9876D0694A9E}"/>
            </ac:grpSpMkLst>
          </pc:grpChg>
        </pc:sldLayoutChg>
        <pc:sldLayoutChg chg="addSp modTransition">
          <pc:chgData name="Juanita Caplinger" userId="ee66ccec-de2f-4c6a-8124-bfa93c00e221" providerId="ADAL" clId="{47904DC7-3563-49FD-8675-260DC382A36B}" dt="2024-08-17T16:27:57.605" v="163"/>
          <pc:sldLayoutMkLst>
            <pc:docMk/>
            <pc:sldMasterMk cId="1139224798" sldId="2147484057"/>
            <pc:sldLayoutMk cId="3064808271" sldId="2147484060"/>
          </pc:sldLayoutMkLst>
          <pc:grpChg chg="add">
            <ac:chgData name="Juanita Caplinger" userId="ee66ccec-de2f-4c6a-8124-bfa93c00e221" providerId="ADAL" clId="{47904DC7-3563-49FD-8675-260DC382A36B}" dt="2024-08-17T16:27:43.011" v="162"/>
            <ac:grpSpMkLst>
              <pc:docMk/>
              <pc:sldMasterMk cId="1139224798" sldId="2147484057"/>
              <pc:sldLayoutMk cId="3064808271" sldId="2147484060"/>
              <ac:grpSpMk id="7" creationId="{5F4887EA-9413-2217-2B28-45B35E52EDCF}"/>
            </ac:grpSpMkLst>
          </pc:grpChg>
        </pc:sldLayoutChg>
        <pc:sldLayoutChg chg="modTransition">
          <pc:chgData name="Juanita Caplinger" userId="ee66ccec-de2f-4c6a-8124-bfa93c00e221" providerId="ADAL" clId="{47904DC7-3563-49FD-8675-260DC382A36B}" dt="2024-08-17T16:27:57.605" v="163"/>
          <pc:sldLayoutMkLst>
            <pc:docMk/>
            <pc:sldMasterMk cId="1139224798" sldId="2147484057"/>
            <pc:sldLayoutMk cId="3113127924" sldId="2147484063"/>
          </pc:sldLayoutMkLst>
        </pc:sldLayoutChg>
        <pc:sldLayoutChg chg="modTransition">
          <pc:chgData name="Juanita Caplinger" userId="ee66ccec-de2f-4c6a-8124-bfa93c00e221" providerId="ADAL" clId="{47904DC7-3563-49FD-8675-260DC382A36B}" dt="2024-08-17T16:27:57.605" v="163"/>
          <pc:sldLayoutMkLst>
            <pc:docMk/>
            <pc:sldMasterMk cId="1139224798" sldId="2147484057"/>
            <pc:sldLayoutMk cId="4145137752" sldId="2147484064"/>
          </pc:sldLayoutMkLst>
        </pc:sldLayoutChg>
        <pc:sldLayoutChg chg="modTransition">
          <pc:chgData name="Juanita Caplinger" userId="ee66ccec-de2f-4c6a-8124-bfa93c00e221" providerId="ADAL" clId="{47904DC7-3563-49FD-8675-260DC382A36B}" dt="2024-08-17T16:27:57.605" v="163"/>
          <pc:sldLayoutMkLst>
            <pc:docMk/>
            <pc:sldMasterMk cId="1139224798" sldId="2147484057"/>
            <pc:sldLayoutMk cId="521799265" sldId="2147484066"/>
          </pc:sldLayoutMkLst>
        </pc:sldLayoutChg>
      </pc:sldMasterChg>
      <pc:sldMasterChg chg="modTransition modSldLayout">
        <pc:chgData name="Juanita Caplinger" userId="ee66ccec-de2f-4c6a-8124-bfa93c00e221" providerId="ADAL" clId="{47904DC7-3563-49FD-8675-260DC382A36B}" dt="2024-08-17T16:27:14.584" v="157"/>
        <pc:sldMasterMkLst>
          <pc:docMk/>
          <pc:sldMasterMk cId="3303776019" sldId="2147484057"/>
        </pc:sldMasterMkLst>
        <pc:sldLayoutChg chg="addSp modTransition">
          <pc:chgData name="Juanita Caplinger" userId="ee66ccec-de2f-4c6a-8124-bfa93c00e221" providerId="ADAL" clId="{47904DC7-3563-49FD-8675-260DC382A36B}" dt="2024-08-17T16:27:14.584" v="157"/>
          <pc:sldLayoutMkLst>
            <pc:docMk/>
            <pc:sldMasterMk cId="3303776019" sldId="2147484057"/>
            <pc:sldLayoutMk cId="826943328" sldId="2147484058"/>
          </pc:sldLayoutMkLst>
          <pc:grpChg chg="add">
            <ac:chgData name="Juanita Caplinger" userId="ee66ccec-de2f-4c6a-8124-bfa93c00e221" providerId="ADAL" clId="{47904DC7-3563-49FD-8675-260DC382A36B}" dt="2024-08-17T16:26:05.558" v="146"/>
            <ac:grpSpMkLst>
              <pc:docMk/>
              <pc:sldMasterMk cId="3303776019" sldId="2147484057"/>
              <pc:sldLayoutMk cId="826943328" sldId="2147484058"/>
              <ac:grpSpMk id="8" creationId="{10006775-2298-200D-8377-9E354265BED2}"/>
            </ac:grpSpMkLst>
          </pc:grpChg>
        </pc:sldLayoutChg>
        <pc:sldLayoutChg chg="addSp modTransition">
          <pc:chgData name="Juanita Caplinger" userId="ee66ccec-de2f-4c6a-8124-bfa93c00e221" providerId="ADAL" clId="{47904DC7-3563-49FD-8675-260DC382A36B}" dt="2024-08-17T16:27:14.584" v="157"/>
          <pc:sldLayoutMkLst>
            <pc:docMk/>
            <pc:sldMasterMk cId="3303776019" sldId="2147484057"/>
            <pc:sldLayoutMk cId="407233194" sldId="2147484060"/>
          </pc:sldLayoutMkLst>
          <pc:grpChg chg="add">
            <ac:chgData name="Juanita Caplinger" userId="ee66ccec-de2f-4c6a-8124-bfa93c00e221" providerId="ADAL" clId="{47904DC7-3563-49FD-8675-260DC382A36B}" dt="2024-08-17T16:26:05.558" v="146"/>
            <ac:grpSpMkLst>
              <pc:docMk/>
              <pc:sldMasterMk cId="3303776019" sldId="2147484057"/>
              <pc:sldLayoutMk cId="407233194" sldId="2147484060"/>
              <ac:grpSpMk id="7" creationId="{E7E47EFD-22BE-36CB-F71E-879945F7351E}"/>
            </ac:grpSpMkLst>
          </pc:grpChg>
        </pc:sldLayoutChg>
        <pc:sldLayoutChg chg="modTransition">
          <pc:chgData name="Juanita Caplinger" userId="ee66ccec-de2f-4c6a-8124-bfa93c00e221" providerId="ADAL" clId="{47904DC7-3563-49FD-8675-260DC382A36B}" dt="2024-08-17T16:27:14.584" v="157"/>
          <pc:sldLayoutMkLst>
            <pc:docMk/>
            <pc:sldMasterMk cId="3303776019" sldId="2147484057"/>
            <pc:sldLayoutMk cId="1014134984" sldId="2147484063"/>
          </pc:sldLayoutMkLst>
        </pc:sldLayoutChg>
        <pc:sldLayoutChg chg="modTransition">
          <pc:chgData name="Juanita Caplinger" userId="ee66ccec-de2f-4c6a-8124-bfa93c00e221" providerId="ADAL" clId="{47904DC7-3563-49FD-8675-260DC382A36B}" dt="2024-08-17T16:27:14.584" v="157"/>
          <pc:sldLayoutMkLst>
            <pc:docMk/>
            <pc:sldMasterMk cId="3303776019" sldId="2147484057"/>
            <pc:sldLayoutMk cId="3314295216" sldId="2147484064"/>
          </pc:sldLayoutMkLst>
        </pc:sldLayoutChg>
        <pc:sldLayoutChg chg="modTransition">
          <pc:chgData name="Juanita Caplinger" userId="ee66ccec-de2f-4c6a-8124-bfa93c00e221" providerId="ADAL" clId="{47904DC7-3563-49FD-8675-260DC382A36B}" dt="2024-08-17T16:27:14.584" v="157"/>
          <pc:sldLayoutMkLst>
            <pc:docMk/>
            <pc:sldMasterMk cId="3303776019" sldId="2147484057"/>
            <pc:sldLayoutMk cId="1977462362" sldId="2147484066"/>
          </pc:sldLayoutMkLst>
        </pc:sldLayoutChg>
      </pc:sldMasterChg>
      <pc:sldMasterChg chg="modTransition modSldLayout">
        <pc:chgData name="Juanita Caplinger" userId="ee66ccec-de2f-4c6a-8124-bfa93c00e221" providerId="ADAL" clId="{47904DC7-3563-49FD-8675-260DC382A36B}" dt="2024-08-17T16:27:35.020" v="160"/>
        <pc:sldMasterMkLst>
          <pc:docMk/>
          <pc:sldMasterMk cId="3702285486" sldId="2147484057"/>
        </pc:sldMasterMkLst>
        <pc:sldLayoutChg chg="addSp modTransition">
          <pc:chgData name="Juanita Caplinger" userId="ee66ccec-de2f-4c6a-8124-bfa93c00e221" providerId="ADAL" clId="{47904DC7-3563-49FD-8675-260DC382A36B}" dt="2024-08-17T16:27:35.020" v="160"/>
          <pc:sldLayoutMkLst>
            <pc:docMk/>
            <pc:sldMasterMk cId="3702285486" sldId="2147484057"/>
            <pc:sldLayoutMk cId="3351499382" sldId="2147484058"/>
          </pc:sldLayoutMkLst>
          <pc:grpChg chg="add">
            <ac:chgData name="Juanita Caplinger" userId="ee66ccec-de2f-4c6a-8124-bfa93c00e221" providerId="ADAL" clId="{47904DC7-3563-49FD-8675-260DC382A36B}" dt="2024-08-17T16:27:26.688" v="159"/>
            <ac:grpSpMkLst>
              <pc:docMk/>
              <pc:sldMasterMk cId="3702285486" sldId="2147484057"/>
              <pc:sldLayoutMk cId="3351499382" sldId="2147484058"/>
              <ac:grpSpMk id="8" creationId="{69E39BFB-BDB6-DBDD-9C4F-3BF9EB267E8D}"/>
            </ac:grpSpMkLst>
          </pc:grpChg>
        </pc:sldLayoutChg>
        <pc:sldLayoutChg chg="addSp modTransition">
          <pc:chgData name="Juanita Caplinger" userId="ee66ccec-de2f-4c6a-8124-bfa93c00e221" providerId="ADAL" clId="{47904DC7-3563-49FD-8675-260DC382A36B}" dt="2024-08-17T16:27:35.020" v="160"/>
          <pc:sldLayoutMkLst>
            <pc:docMk/>
            <pc:sldMasterMk cId="3702285486" sldId="2147484057"/>
            <pc:sldLayoutMk cId="1486395626" sldId="2147484060"/>
          </pc:sldLayoutMkLst>
          <pc:grpChg chg="add">
            <ac:chgData name="Juanita Caplinger" userId="ee66ccec-de2f-4c6a-8124-bfa93c00e221" providerId="ADAL" clId="{47904DC7-3563-49FD-8675-260DC382A36B}" dt="2024-08-17T16:27:26.688" v="159"/>
            <ac:grpSpMkLst>
              <pc:docMk/>
              <pc:sldMasterMk cId="3702285486" sldId="2147484057"/>
              <pc:sldLayoutMk cId="1486395626" sldId="2147484060"/>
              <ac:grpSpMk id="7" creationId="{CC809772-DF25-D81D-E16F-79609A854E36}"/>
            </ac:grpSpMkLst>
          </pc:grpChg>
        </pc:sldLayoutChg>
        <pc:sldLayoutChg chg="modTransition">
          <pc:chgData name="Juanita Caplinger" userId="ee66ccec-de2f-4c6a-8124-bfa93c00e221" providerId="ADAL" clId="{47904DC7-3563-49FD-8675-260DC382A36B}" dt="2024-08-17T16:27:35.020" v="160"/>
          <pc:sldLayoutMkLst>
            <pc:docMk/>
            <pc:sldMasterMk cId="3702285486" sldId="2147484057"/>
            <pc:sldLayoutMk cId="630996403" sldId="2147484063"/>
          </pc:sldLayoutMkLst>
        </pc:sldLayoutChg>
        <pc:sldLayoutChg chg="modTransition">
          <pc:chgData name="Juanita Caplinger" userId="ee66ccec-de2f-4c6a-8124-bfa93c00e221" providerId="ADAL" clId="{47904DC7-3563-49FD-8675-260DC382A36B}" dt="2024-08-17T16:27:35.020" v="160"/>
          <pc:sldLayoutMkLst>
            <pc:docMk/>
            <pc:sldMasterMk cId="3702285486" sldId="2147484057"/>
            <pc:sldLayoutMk cId="3795161343" sldId="2147484064"/>
          </pc:sldLayoutMkLst>
        </pc:sldLayoutChg>
        <pc:sldLayoutChg chg="modTransition">
          <pc:chgData name="Juanita Caplinger" userId="ee66ccec-de2f-4c6a-8124-bfa93c00e221" providerId="ADAL" clId="{47904DC7-3563-49FD-8675-260DC382A36B}" dt="2024-08-17T16:27:35.020" v="160"/>
          <pc:sldLayoutMkLst>
            <pc:docMk/>
            <pc:sldMasterMk cId="3702285486" sldId="2147484057"/>
            <pc:sldLayoutMk cId="825821052" sldId="2147484066"/>
          </pc:sldLayoutMkLst>
        </pc:sldLayoutChg>
      </pc:sldMasterChg>
      <pc:sldMasterChg chg="modTransition modSldLayout">
        <pc:chgData name="Juanita Caplinger" userId="ee66ccec-de2f-4c6a-8124-bfa93c00e221" providerId="ADAL" clId="{47904DC7-3563-49FD-8675-260DC382A36B}" dt="2024-08-17T16:27:09.089" v="156"/>
        <pc:sldMasterMkLst>
          <pc:docMk/>
          <pc:sldMasterMk cId="38354774" sldId="2147484075"/>
        </pc:sldMasterMkLst>
        <pc:sldLayoutChg chg="addSp modTransition">
          <pc:chgData name="Juanita Caplinger" userId="ee66ccec-de2f-4c6a-8124-bfa93c00e221" providerId="ADAL" clId="{47904DC7-3563-49FD-8675-260DC382A36B}" dt="2024-08-17T16:27:09.089" v="156"/>
          <pc:sldLayoutMkLst>
            <pc:docMk/>
            <pc:sldMasterMk cId="38354774" sldId="2147484075"/>
            <pc:sldLayoutMk cId="4103697216" sldId="2147484076"/>
          </pc:sldLayoutMkLst>
          <pc:grpChg chg="add">
            <ac:chgData name="Juanita Caplinger" userId="ee66ccec-de2f-4c6a-8124-bfa93c00e221" providerId="ADAL" clId="{47904DC7-3563-49FD-8675-260DC382A36B}" dt="2024-08-17T16:26:05.621" v="147"/>
            <ac:grpSpMkLst>
              <pc:docMk/>
              <pc:sldMasterMk cId="38354774" sldId="2147484075"/>
              <pc:sldLayoutMk cId="4103697216" sldId="2147484076"/>
              <ac:grpSpMk id="8" creationId="{C2C63382-1DB8-73F7-F0F7-9B475F7E1446}"/>
            </ac:grpSpMkLst>
          </pc:grpChg>
        </pc:sldLayoutChg>
        <pc:sldLayoutChg chg="addSp modTransition">
          <pc:chgData name="Juanita Caplinger" userId="ee66ccec-de2f-4c6a-8124-bfa93c00e221" providerId="ADAL" clId="{47904DC7-3563-49FD-8675-260DC382A36B}" dt="2024-08-17T16:27:09.089" v="156"/>
          <pc:sldLayoutMkLst>
            <pc:docMk/>
            <pc:sldMasterMk cId="38354774" sldId="2147484075"/>
            <pc:sldLayoutMk cId="2885761041" sldId="2147484078"/>
          </pc:sldLayoutMkLst>
          <pc:grpChg chg="add">
            <ac:chgData name="Juanita Caplinger" userId="ee66ccec-de2f-4c6a-8124-bfa93c00e221" providerId="ADAL" clId="{47904DC7-3563-49FD-8675-260DC382A36B}" dt="2024-08-17T16:26:05.621" v="147"/>
            <ac:grpSpMkLst>
              <pc:docMk/>
              <pc:sldMasterMk cId="38354774" sldId="2147484075"/>
              <pc:sldLayoutMk cId="2885761041" sldId="2147484078"/>
              <ac:grpSpMk id="7" creationId="{9C0DD77F-B891-1AEA-D36D-E479155FC9E0}"/>
            </ac:grpSpMkLst>
          </pc:grpChg>
        </pc:sldLayoutChg>
        <pc:sldLayoutChg chg="modTransition">
          <pc:chgData name="Juanita Caplinger" userId="ee66ccec-de2f-4c6a-8124-bfa93c00e221" providerId="ADAL" clId="{47904DC7-3563-49FD-8675-260DC382A36B}" dt="2024-08-17T16:27:09.089" v="156"/>
          <pc:sldLayoutMkLst>
            <pc:docMk/>
            <pc:sldMasterMk cId="38354774" sldId="2147484075"/>
            <pc:sldLayoutMk cId="977175147" sldId="2147484081"/>
          </pc:sldLayoutMkLst>
        </pc:sldLayoutChg>
        <pc:sldLayoutChg chg="modTransition">
          <pc:chgData name="Juanita Caplinger" userId="ee66ccec-de2f-4c6a-8124-bfa93c00e221" providerId="ADAL" clId="{47904DC7-3563-49FD-8675-260DC382A36B}" dt="2024-08-17T16:27:09.089" v="156"/>
          <pc:sldLayoutMkLst>
            <pc:docMk/>
            <pc:sldMasterMk cId="38354774" sldId="2147484075"/>
            <pc:sldLayoutMk cId="3118570924" sldId="2147484082"/>
          </pc:sldLayoutMkLst>
        </pc:sldLayoutChg>
        <pc:sldLayoutChg chg="modTransition">
          <pc:chgData name="Juanita Caplinger" userId="ee66ccec-de2f-4c6a-8124-bfa93c00e221" providerId="ADAL" clId="{47904DC7-3563-49FD-8675-260DC382A36B}" dt="2024-08-17T16:27:09.089" v="156"/>
          <pc:sldLayoutMkLst>
            <pc:docMk/>
            <pc:sldMasterMk cId="38354774" sldId="2147484075"/>
            <pc:sldLayoutMk cId="3848115292" sldId="2147484084"/>
          </pc:sldLayoutMkLst>
        </pc:sldLayoutChg>
      </pc:sldMasterChg>
      <pc:sldMasterChg chg="modTransition modSldLayout">
        <pc:chgData name="Juanita Caplinger" userId="ee66ccec-de2f-4c6a-8124-bfa93c00e221" providerId="ADAL" clId="{47904DC7-3563-49FD-8675-260DC382A36B}" dt="2024-08-17T16:27:03.671" v="155"/>
        <pc:sldMasterMkLst>
          <pc:docMk/>
          <pc:sldMasterMk cId="1984201911" sldId="2147484093"/>
        </pc:sldMasterMkLst>
        <pc:sldLayoutChg chg="addSp modTransition">
          <pc:chgData name="Juanita Caplinger" userId="ee66ccec-de2f-4c6a-8124-bfa93c00e221" providerId="ADAL" clId="{47904DC7-3563-49FD-8675-260DC382A36B}" dt="2024-08-17T16:27:03.671" v="155"/>
          <pc:sldLayoutMkLst>
            <pc:docMk/>
            <pc:sldMasterMk cId="1984201911" sldId="2147484093"/>
            <pc:sldLayoutMk cId="1271642580" sldId="2147484094"/>
          </pc:sldLayoutMkLst>
          <pc:grpChg chg="add">
            <ac:chgData name="Juanita Caplinger" userId="ee66ccec-de2f-4c6a-8124-bfa93c00e221" providerId="ADAL" clId="{47904DC7-3563-49FD-8675-260DC382A36B}" dt="2024-08-17T16:26:09.708" v="148"/>
            <ac:grpSpMkLst>
              <pc:docMk/>
              <pc:sldMasterMk cId="1984201911" sldId="2147484093"/>
              <pc:sldLayoutMk cId="1271642580" sldId="2147484094"/>
              <ac:grpSpMk id="7" creationId="{F49E1890-FBA2-5E65-8404-DAB29DE03EDC}"/>
            </ac:grpSpMkLst>
          </pc:grpChg>
        </pc:sldLayoutChg>
        <pc:sldLayoutChg chg="addSp modTransition">
          <pc:chgData name="Juanita Caplinger" userId="ee66ccec-de2f-4c6a-8124-bfa93c00e221" providerId="ADAL" clId="{47904DC7-3563-49FD-8675-260DC382A36B}" dt="2024-08-17T16:27:03.671" v="155"/>
          <pc:sldLayoutMkLst>
            <pc:docMk/>
            <pc:sldMasterMk cId="1984201911" sldId="2147484093"/>
            <pc:sldLayoutMk cId="787963252" sldId="2147484096"/>
          </pc:sldLayoutMkLst>
          <pc:grpChg chg="add">
            <ac:chgData name="Juanita Caplinger" userId="ee66ccec-de2f-4c6a-8124-bfa93c00e221" providerId="ADAL" clId="{47904DC7-3563-49FD-8675-260DC382A36B}" dt="2024-08-17T16:26:09.708" v="148"/>
            <ac:grpSpMkLst>
              <pc:docMk/>
              <pc:sldMasterMk cId="1984201911" sldId="2147484093"/>
              <pc:sldLayoutMk cId="787963252" sldId="2147484096"/>
              <ac:grpSpMk id="7" creationId="{76C9E1DB-4574-2CCD-6497-5EFD11C7FB6D}"/>
            </ac:grpSpMkLst>
          </pc:grpChg>
        </pc:sldLayoutChg>
        <pc:sldLayoutChg chg="modTransition">
          <pc:chgData name="Juanita Caplinger" userId="ee66ccec-de2f-4c6a-8124-bfa93c00e221" providerId="ADAL" clId="{47904DC7-3563-49FD-8675-260DC382A36B}" dt="2024-08-17T16:27:03.671" v="155"/>
          <pc:sldLayoutMkLst>
            <pc:docMk/>
            <pc:sldMasterMk cId="1984201911" sldId="2147484093"/>
            <pc:sldLayoutMk cId="1755141802" sldId="2147484099"/>
          </pc:sldLayoutMkLst>
        </pc:sldLayoutChg>
        <pc:sldLayoutChg chg="modTransition">
          <pc:chgData name="Juanita Caplinger" userId="ee66ccec-de2f-4c6a-8124-bfa93c00e221" providerId="ADAL" clId="{47904DC7-3563-49FD-8675-260DC382A36B}" dt="2024-08-17T16:27:03.671" v="155"/>
          <pc:sldLayoutMkLst>
            <pc:docMk/>
            <pc:sldMasterMk cId="1984201911" sldId="2147484093"/>
            <pc:sldLayoutMk cId="4183781934" sldId="2147484100"/>
          </pc:sldLayoutMkLst>
        </pc:sldLayoutChg>
        <pc:sldLayoutChg chg="modTransition">
          <pc:chgData name="Juanita Caplinger" userId="ee66ccec-de2f-4c6a-8124-bfa93c00e221" providerId="ADAL" clId="{47904DC7-3563-49FD-8675-260DC382A36B}" dt="2024-08-17T16:27:03.671" v="155"/>
          <pc:sldLayoutMkLst>
            <pc:docMk/>
            <pc:sldMasterMk cId="1984201911" sldId="2147484093"/>
            <pc:sldLayoutMk cId="1645719265" sldId="2147484102"/>
          </pc:sldLayoutMkLst>
        </pc:sldLayoutChg>
      </pc:sldMasterChg>
      <pc:sldMasterChg chg="modTransition modSldLayout">
        <pc:chgData name="Juanita Caplinger" userId="ee66ccec-de2f-4c6a-8124-bfa93c00e221" providerId="ADAL" clId="{47904DC7-3563-49FD-8675-260DC382A36B}" dt="2024-08-17T16:26:55.025" v="154"/>
        <pc:sldMasterMkLst>
          <pc:docMk/>
          <pc:sldMasterMk cId="160910656" sldId="2147484111"/>
        </pc:sldMasterMkLst>
        <pc:sldLayoutChg chg="addSp modTransition">
          <pc:chgData name="Juanita Caplinger" userId="ee66ccec-de2f-4c6a-8124-bfa93c00e221" providerId="ADAL" clId="{47904DC7-3563-49FD-8675-260DC382A36B}" dt="2024-08-17T16:26:55.025" v="154"/>
          <pc:sldLayoutMkLst>
            <pc:docMk/>
            <pc:sldMasterMk cId="160910656" sldId="2147484111"/>
            <pc:sldLayoutMk cId="1474178370" sldId="2147484112"/>
          </pc:sldLayoutMkLst>
          <pc:grpChg chg="add">
            <ac:chgData name="Juanita Caplinger" userId="ee66ccec-de2f-4c6a-8124-bfa93c00e221" providerId="ADAL" clId="{47904DC7-3563-49FD-8675-260DC382A36B}" dt="2024-08-17T16:26:20.898" v="149"/>
            <ac:grpSpMkLst>
              <pc:docMk/>
              <pc:sldMasterMk cId="160910656" sldId="2147484111"/>
              <pc:sldLayoutMk cId="1474178370" sldId="2147484112"/>
              <ac:grpSpMk id="7" creationId="{AF51383A-1EB5-49C1-0E76-615BD4E77471}"/>
            </ac:grpSpMkLst>
          </pc:grpChg>
        </pc:sldLayoutChg>
        <pc:sldLayoutChg chg="addSp modTransition">
          <pc:chgData name="Juanita Caplinger" userId="ee66ccec-de2f-4c6a-8124-bfa93c00e221" providerId="ADAL" clId="{47904DC7-3563-49FD-8675-260DC382A36B}" dt="2024-08-17T16:26:55.025" v="154"/>
          <pc:sldLayoutMkLst>
            <pc:docMk/>
            <pc:sldMasterMk cId="160910656" sldId="2147484111"/>
            <pc:sldLayoutMk cId="2640819207" sldId="2147484114"/>
          </pc:sldLayoutMkLst>
          <pc:grpChg chg="add">
            <ac:chgData name="Juanita Caplinger" userId="ee66ccec-de2f-4c6a-8124-bfa93c00e221" providerId="ADAL" clId="{47904DC7-3563-49FD-8675-260DC382A36B}" dt="2024-08-17T16:26:20.898" v="149"/>
            <ac:grpSpMkLst>
              <pc:docMk/>
              <pc:sldMasterMk cId="160910656" sldId="2147484111"/>
              <pc:sldLayoutMk cId="2640819207" sldId="2147484114"/>
              <ac:grpSpMk id="7" creationId="{104B3744-4359-F190-344F-A6CA76A9FE42}"/>
            </ac:grpSpMkLst>
          </pc:grpChg>
        </pc:sldLayoutChg>
        <pc:sldLayoutChg chg="modTransition">
          <pc:chgData name="Juanita Caplinger" userId="ee66ccec-de2f-4c6a-8124-bfa93c00e221" providerId="ADAL" clId="{47904DC7-3563-49FD-8675-260DC382A36B}" dt="2024-08-17T16:26:55.025" v="154"/>
          <pc:sldLayoutMkLst>
            <pc:docMk/>
            <pc:sldMasterMk cId="160910656" sldId="2147484111"/>
            <pc:sldLayoutMk cId="538726082" sldId="2147484117"/>
          </pc:sldLayoutMkLst>
        </pc:sldLayoutChg>
        <pc:sldLayoutChg chg="modTransition">
          <pc:chgData name="Juanita Caplinger" userId="ee66ccec-de2f-4c6a-8124-bfa93c00e221" providerId="ADAL" clId="{47904DC7-3563-49FD-8675-260DC382A36B}" dt="2024-08-17T16:26:55.025" v="154"/>
          <pc:sldLayoutMkLst>
            <pc:docMk/>
            <pc:sldMasterMk cId="160910656" sldId="2147484111"/>
            <pc:sldLayoutMk cId="2270664698" sldId="2147484118"/>
          </pc:sldLayoutMkLst>
        </pc:sldLayoutChg>
        <pc:sldLayoutChg chg="modTransition">
          <pc:chgData name="Juanita Caplinger" userId="ee66ccec-de2f-4c6a-8124-bfa93c00e221" providerId="ADAL" clId="{47904DC7-3563-49FD-8675-260DC382A36B}" dt="2024-08-17T16:26:55.025" v="154"/>
          <pc:sldLayoutMkLst>
            <pc:docMk/>
            <pc:sldMasterMk cId="160910656" sldId="2147484111"/>
            <pc:sldLayoutMk cId="3374358200" sldId="2147484120"/>
          </pc:sldLayoutMkLst>
        </pc:sldLayoutChg>
      </pc:sldMasterChg>
      <pc:sldMasterChg chg="modTransition modSldLayout">
        <pc:chgData name="Juanita Caplinger" userId="ee66ccec-de2f-4c6a-8124-bfa93c00e221" providerId="ADAL" clId="{47904DC7-3563-49FD-8675-260DC382A36B}" dt="2024-08-17T16:26:48.426" v="153"/>
        <pc:sldMasterMkLst>
          <pc:docMk/>
          <pc:sldMasterMk cId="2725479070" sldId="2147484129"/>
        </pc:sldMasterMkLst>
        <pc:sldLayoutChg chg="addSp modTransition">
          <pc:chgData name="Juanita Caplinger" userId="ee66ccec-de2f-4c6a-8124-bfa93c00e221" providerId="ADAL" clId="{47904DC7-3563-49FD-8675-260DC382A36B}" dt="2024-08-17T16:26:48.426" v="153"/>
          <pc:sldLayoutMkLst>
            <pc:docMk/>
            <pc:sldMasterMk cId="2725479070" sldId="2147484129"/>
            <pc:sldLayoutMk cId="3599268990" sldId="2147484130"/>
          </pc:sldLayoutMkLst>
          <pc:grpChg chg="add">
            <ac:chgData name="Juanita Caplinger" userId="ee66ccec-de2f-4c6a-8124-bfa93c00e221" providerId="ADAL" clId="{47904DC7-3563-49FD-8675-260DC382A36B}" dt="2024-08-17T16:26:26.744" v="150"/>
            <ac:grpSpMkLst>
              <pc:docMk/>
              <pc:sldMasterMk cId="2725479070" sldId="2147484129"/>
              <pc:sldLayoutMk cId="3599268990" sldId="2147484130"/>
              <ac:grpSpMk id="8" creationId="{D1747A82-20D4-7DE7-85EC-A451DA3ADAC8}"/>
            </ac:grpSpMkLst>
          </pc:grpChg>
        </pc:sldLayoutChg>
        <pc:sldLayoutChg chg="addSp modTransition">
          <pc:chgData name="Juanita Caplinger" userId="ee66ccec-de2f-4c6a-8124-bfa93c00e221" providerId="ADAL" clId="{47904DC7-3563-49FD-8675-260DC382A36B}" dt="2024-08-17T16:26:48.426" v="153"/>
          <pc:sldLayoutMkLst>
            <pc:docMk/>
            <pc:sldMasterMk cId="2725479070" sldId="2147484129"/>
            <pc:sldLayoutMk cId="1612507879" sldId="2147484132"/>
          </pc:sldLayoutMkLst>
          <pc:grpChg chg="add">
            <ac:chgData name="Juanita Caplinger" userId="ee66ccec-de2f-4c6a-8124-bfa93c00e221" providerId="ADAL" clId="{47904DC7-3563-49FD-8675-260DC382A36B}" dt="2024-08-17T16:26:26.744" v="150"/>
            <ac:grpSpMkLst>
              <pc:docMk/>
              <pc:sldMasterMk cId="2725479070" sldId="2147484129"/>
              <pc:sldLayoutMk cId="1612507879" sldId="2147484132"/>
              <ac:grpSpMk id="7" creationId="{CCB032F8-2918-4A6D-36D5-10CC9449C220}"/>
            </ac:grpSpMkLst>
          </pc:grpChg>
        </pc:sldLayoutChg>
        <pc:sldLayoutChg chg="modTransition">
          <pc:chgData name="Juanita Caplinger" userId="ee66ccec-de2f-4c6a-8124-bfa93c00e221" providerId="ADAL" clId="{47904DC7-3563-49FD-8675-260DC382A36B}" dt="2024-08-17T16:26:48.426" v="153"/>
          <pc:sldLayoutMkLst>
            <pc:docMk/>
            <pc:sldMasterMk cId="2725479070" sldId="2147484129"/>
            <pc:sldLayoutMk cId="354499721" sldId="2147484135"/>
          </pc:sldLayoutMkLst>
        </pc:sldLayoutChg>
        <pc:sldLayoutChg chg="modTransition">
          <pc:chgData name="Juanita Caplinger" userId="ee66ccec-de2f-4c6a-8124-bfa93c00e221" providerId="ADAL" clId="{47904DC7-3563-49FD-8675-260DC382A36B}" dt="2024-08-17T16:26:48.426" v="153"/>
          <pc:sldLayoutMkLst>
            <pc:docMk/>
            <pc:sldMasterMk cId="2725479070" sldId="2147484129"/>
            <pc:sldLayoutMk cId="227267802" sldId="2147484136"/>
          </pc:sldLayoutMkLst>
        </pc:sldLayoutChg>
        <pc:sldLayoutChg chg="modTransition">
          <pc:chgData name="Juanita Caplinger" userId="ee66ccec-de2f-4c6a-8124-bfa93c00e221" providerId="ADAL" clId="{47904DC7-3563-49FD-8675-260DC382A36B}" dt="2024-08-17T16:26:48.426" v="153"/>
          <pc:sldLayoutMkLst>
            <pc:docMk/>
            <pc:sldMasterMk cId="2725479070" sldId="2147484129"/>
            <pc:sldLayoutMk cId="984251563" sldId="2147484138"/>
          </pc:sldLayoutMkLst>
        </pc:sldLayoutChg>
      </pc:sldMasterChg>
      <pc:sldMasterChg chg="modTransition modSldLayout">
        <pc:chgData name="Juanita Caplinger" userId="ee66ccec-de2f-4c6a-8124-bfa93c00e221" providerId="ADAL" clId="{47904DC7-3563-49FD-8675-260DC382A36B}" dt="2024-08-17T16:26:46.427" v="152"/>
        <pc:sldMasterMkLst>
          <pc:docMk/>
          <pc:sldMasterMk cId="1830593415" sldId="2147484147"/>
        </pc:sldMasterMkLst>
        <pc:sldLayoutChg chg="addSp modTransition">
          <pc:chgData name="Juanita Caplinger" userId="ee66ccec-de2f-4c6a-8124-bfa93c00e221" providerId="ADAL" clId="{47904DC7-3563-49FD-8675-260DC382A36B}" dt="2024-08-17T16:26:46.427" v="152"/>
          <pc:sldLayoutMkLst>
            <pc:docMk/>
            <pc:sldMasterMk cId="1830593415" sldId="2147484147"/>
            <pc:sldLayoutMk cId="1038810674" sldId="2147484148"/>
          </pc:sldLayoutMkLst>
          <pc:grpChg chg="add">
            <ac:chgData name="Juanita Caplinger" userId="ee66ccec-de2f-4c6a-8124-bfa93c00e221" providerId="ADAL" clId="{47904DC7-3563-49FD-8675-260DC382A36B}" dt="2024-08-17T16:26:43.233" v="151"/>
            <ac:grpSpMkLst>
              <pc:docMk/>
              <pc:sldMasterMk cId="1830593415" sldId="2147484147"/>
              <pc:sldLayoutMk cId="1038810674" sldId="2147484148"/>
              <ac:grpSpMk id="8" creationId="{BC0EBD5B-126A-270B-BFF1-5533DDBD1A2C}"/>
            </ac:grpSpMkLst>
          </pc:grpChg>
        </pc:sldLayoutChg>
        <pc:sldLayoutChg chg="addSp modTransition">
          <pc:chgData name="Juanita Caplinger" userId="ee66ccec-de2f-4c6a-8124-bfa93c00e221" providerId="ADAL" clId="{47904DC7-3563-49FD-8675-260DC382A36B}" dt="2024-08-17T16:26:46.427" v="152"/>
          <pc:sldLayoutMkLst>
            <pc:docMk/>
            <pc:sldMasterMk cId="1830593415" sldId="2147484147"/>
            <pc:sldLayoutMk cId="1371403636" sldId="2147484150"/>
          </pc:sldLayoutMkLst>
          <pc:grpChg chg="add">
            <ac:chgData name="Juanita Caplinger" userId="ee66ccec-de2f-4c6a-8124-bfa93c00e221" providerId="ADAL" clId="{47904DC7-3563-49FD-8675-260DC382A36B}" dt="2024-08-17T16:26:43.233" v="151"/>
            <ac:grpSpMkLst>
              <pc:docMk/>
              <pc:sldMasterMk cId="1830593415" sldId="2147484147"/>
              <pc:sldLayoutMk cId="1371403636" sldId="2147484150"/>
              <ac:grpSpMk id="7" creationId="{C2DAB402-C0B8-55A5-B5A9-4836799F3987}"/>
            </ac:grpSpMkLst>
          </pc:grpChg>
        </pc:sldLayoutChg>
        <pc:sldLayoutChg chg="modTransition">
          <pc:chgData name="Juanita Caplinger" userId="ee66ccec-de2f-4c6a-8124-bfa93c00e221" providerId="ADAL" clId="{47904DC7-3563-49FD-8675-260DC382A36B}" dt="2024-08-17T16:26:46.427" v="152"/>
          <pc:sldLayoutMkLst>
            <pc:docMk/>
            <pc:sldMasterMk cId="1830593415" sldId="2147484147"/>
            <pc:sldLayoutMk cId="1557888001" sldId="2147484153"/>
          </pc:sldLayoutMkLst>
        </pc:sldLayoutChg>
        <pc:sldLayoutChg chg="modTransition">
          <pc:chgData name="Juanita Caplinger" userId="ee66ccec-de2f-4c6a-8124-bfa93c00e221" providerId="ADAL" clId="{47904DC7-3563-49FD-8675-260DC382A36B}" dt="2024-08-17T16:26:46.427" v="152"/>
          <pc:sldLayoutMkLst>
            <pc:docMk/>
            <pc:sldMasterMk cId="1830593415" sldId="2147484147"/>
            <pc:sldLayoutMk cId="4217818887" sldId="2147484154"/>
          </pc:sldLayoutMkLst>
        </pc:sldLayoutChg>
        <pc:sldLayoutChg chg="modTransition">
          <pc:chgData name="Juanita Caplinger" userId="ee66ccec-de2f-4c6a-8124-bfa93c00e221" providerId="ADAL" clId="{47904DC7-3563-49FD-8675-260DC382A36B}" dt="2024-08-17T16:26:46.427" v="152"/>
          <pc:sldLayoutMkLst>
            <pc:docMk/>
            <pc:sldMasterMk cId="1830593415" sldId="2147484147"/>
            <pc:sldLayoutMk cId="3186379039" sldId="2147484156"/>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F96295-B1B2-43DF-A0E9-A5BA29E85004}"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BA516211-5EA4-40B7-9647-F1658F1925F6}">
      <dgm:prSet/>
      <dgm:spPr/>
      <dgm:t>
        <a:bodyPr/>
        <a:lstStyle/>
        <a:p>
          <a:r>
            <a:rPr lang="en-US">
              <a:solidFill>
                <a:schemeClr val="bg1"/>
              </a:solidFill>
            </a:rPr>
            <a:t>What is Title I? </a:t>
          </a:r>
        </a:p>
      </dgm:t>
    </dgm:pt>
    <dgm:pt modelId="{FC6A9D7A-A655-42FF-BA1E-D34212649AFD}" type="parTrans" cxnId="{875C2169-9DAA-4C2E-9DB5-ACFA4439E08B}">
      <dgm:prSet/>
      <dgm:spPr/>
      <dgm:t>
        <a:bodyPr/>
        <a:lstStyle/>
        <a:p>
          <a:endParaRPr lang="en-US"/>
        </a:p>
      </dgm:t>
    </dgm:pt>
    <dgm:pt modelId="{045A5682-52AA-4C98-9BC7-DFB71D4E9167}" type="sibTrans" cxnId="{875C2169-9DAA-4C2E-9DB5-ACFA4439E08B}">
      <dgm:prSet/>
      <dgm:spPr/>
      <dgm:t>
        <a:bodyPr/>
        <a:lstStyle/>
        <a:p>
          <a:endParaRPr lang="en-US"/>
        </a:p>
      </dgm:t>
    </dgm:pt>
    <dgm:pt modelId="{DD7EA9DF-AF3B-4EA2-BE8D-F10CCE290173}">
      <dgm:prSet/>
      <dgm:spPr/>
      <dgm:t>
        <a:bodyPr/>
        <a:lstStyle/>
        <a:p>
          <a:r>
            <a:rPr lang="en-US">
              <a:solidFill>
                <a:schemeClr val="bg1"/>
              </a:solidFill>
            </a:rPr>
            <a:t>Parent’s Rights Under Title I</a:t>
          </a:r>
        </a:p>
      </dgm:t>
    </dgm:pt>
    <dgm:pt modelId="{A4FF1A88-105F-4473-B01E-C5A8289680A5}" type="parTrans" cxnId="{2DDC3904-E82E-4642-B984-5257FF985C4F}">
      <dgm:prSet/>
      <dgm:spPr/>
      <dgm:t>
        <a:bodyPr/>
        <a:lstStyle/>
        <a:p>
          <a:endParaRPr lang="en-US"/>
        </a:p>
      </dgm:t>
    </dgm:pt>
    <dgm:pt modelId="{F7AAE0F5-EC03-4F51-A2C8-99E8B535E481}" type="sibTrans" cxnId="{2DDC3904-E82E-4642-B984-5257FF985C4F}">
      <dgm:prSet/>
      <dgm:spPr/>
      <dgm:t>
        <a:bodyPr/>
        <a:lstStyle/>
        <a:p>
          <a:endParaRPr lang="en-US"/>
        </a:p>
      </dgm:t>
    </dgm:pt>
    <dgm:pt modelId="{295B3676-06FB-4569-8058-4FDC0E214C7A}">
      <dgm:prSet/>
      <dgm:spPr/>
      <dgm:t>
        <a:bodyPr/>
        <a:lstStyle/>
        <a:p>
          <a:r>
            <a:rPr lang="en-US">
              <a:solidFill>
                <a:schemeClr val="bg1"/>
              </a:solidFill>
            </a:rPr>
            <a:t>Parent &amp; Family Engagement Plan</a:t>
          </a:r>
        </a:p>
      </dgm:t>
    </dgm:pt>
    <dgm:pt modelId="{1C30AB74-3CE6-4E88-B31B-EB62B46A81CF}" type="parTrans" cxnId="{B5C902FC-9054-4BE6-8123-65B5C759AD42}">
      <dgm:prSet/>
      <dgm:spPr/>
      <dgm:t>
        <a:bodyPr/>
        <a:lstStyle/>
        <a:p>
          <a:endParaRPr lang="en-US"/>
        </a:p>
      </dgm:t>
    </dgm:pt>
    <dgm:pt modelId="{9F095BB9-07EB-4397-941D-84C2618D4D81}" type="sibTrans" cxnId="{B5C902FC-9054-4BE6-8123-65B5C759AD42}">
      <dgm:prSet/>
      <dgm:spPr/>
      <dgm:t>
        <a:bodyPr/>
        <a:lstStyle/>
        <a:p>
          <a:endParaRPr lang="en-US"/>
        </a:p>
      </dgm:t>
    </dgm:pt>
    <dgm:pt modelId="{81AD739D-DDFD-4724-ACDB-FA3FA591BECC}">
      <dgm:prSet/>
      <dgm:spPr/>
      <dgm:t>
        <a:bodyPr/>
        <a:lstStyle/>
        <a:p>
          <a:r>
            <a:rPr lang="en-US"/>
            <a:t>School-Parent-Student Compact</a:t>
          </a:r>
        </a:p>
      </dgm:t>
    </dgm:pt>
    <dgm:pt modelId="{70A3BFEA-6AC1-49EE-8707-0F2E462F92F1}" type="parTrans" cxnId="{621079D7-D9B4-44F6-82B5-AE257D95B847}">
      <dgm:prSet/>
      <dgm:spPr/>
      <dgm:t>
        <a:bodyPr/>
        <a:lstStyle/>
        <a:p>
          <a:endParaRPr lang="en-US"/>
        </a:p>
      </dgm:t>
    </dgm:pt>
    <dgm:pt modelId="{0F16767C-4B31-48A8-8F39-770CA9E10E77}" type="sibTrans" cxnId="{621079D7-D9B4-44F6-82B5-AE257D95B847}">
      <dgm:prSet/>
      <dgm:spPr/>
      <dgm:t>
        <a:bodyPr/>
        <a:lstStyle/>
        <a:p>
          <a:endParaRPr lang="en-US"/>
        </a:p>
      </dgm:t>
    </dgm:pt>
    <dgm:pt modelId="{5D5B168C-463B-4147-BFFF-220EEDFB5543}">
      <dgm:prSet/>
      <dgm:spPr/>
      <dgm:t>
        <a:bodyPr/>
        <a:lstStyle/>
        <a:p>
          <a:r>
            <a:rPr lang="en-US"/>
            <a:t>School Achievement Data</a:t>
          </a:r>
        </a:p>
      </dgm:t>
    </dgm:pt>
    <dgm:pt modelId="{5695D427-0858-4186-9336-1AA430B77A0A}" type="parTrans" cxnId="{515417E2-C000-4217-9BC2-7548C9BC8E46}">
      <dgm:prSet/>
      <dgm:spPr/>
      <dgm:t>
        <a:bodyPr/>
        <a:lstStyle/>
        <a:p>
          <a:endParaRPr lang="en-US"/>
        </a:p>
      </dgm:t>
    </dgm:pt>
    <dgm:pt modelId="{E7E3FDE6-B768-4520-A6D6-2C79D0CFD7E2}" type="sibTrans" cxnId="{515417E2-C000-4217-9BC2-7548C9BC8E46}">
      <dgm:prSet/>
      <dgm:spPr/>
      <dgm:t>
        <a:bodyPr/>
        <a:lstStyle/>
        <a:p>
          <a:endParaRPr lang="en-US"/>
        </a:p>
      </dgm:t>
    </dgm:pt>
    <dgm:pt modelId="{AE271685-45AF-42AD-95F9-921E6AC24BDB}">
      <dgm:prSet/>
      <dgm:spPr/>
      <dgm:t>
        <a:bodyPr/>
        <a:lstStyle/>
        <a:p>
          <a:r>
            <a:rPr lang="en-US"/>
            <a:t>Title I Funds</a:t>
          </a:r>
        </a:p>
      </dgm:t>
    </dgm:pt>
    <dgm:pt modelId="{F42BB402-3300-428B-93DF-D911C06A32D0}" type="parTrans" cxnId="{FF3F2F6F-F91D-4642-B1F8-5E674F486489}">
      <dgm:prSet/>
      <dgm:spPr/>
      <dgm:t>
        <a:bodyPr/>
        <a:lstStyle/>
        <a:p>
          <a:endParaRPr lang="en-US"/>
        </a:p>
      </dgm:t>
    </dgm:pt>
    <dgm:pt modelId="{8650ABBC-3BDC-4293-B8EF-F0765F9A84D4}" type="sibTrans" cxnId="{FF3F2F6F-F91D-4642-B1F8-5E674F486489}">
      <dgm:prSet/>
      <dgm:spPr/>
      <dgm:t>
        <a:bodyPr/>
        <a:lstStyle/>
        <a:p>
          <a:endParaRPr lang="en-US"/>
        </a:p>
      </dgm:t>
    </dgm:pt>
    <dgm:pt modelId="{BFF73C38-CF6A-4328-94E4-CFED771005BB}" type="pres">
      <dgm:prSet presAssocID="{E4F96295-B1B2-43DF-A0E9-A5BA29E85004}" presName="diagram" presStyleCnt="0">
        <dgm:presLayoutVars>
          <dgm:dir/>
          <dgm:resizeHandles val="exact"/>
        </dgm:presLayoutVars>
      </dgm:prSet>
      <dgm:spPr/>
    </dgm:pt>
    <dgm:pt modelId="{CB5716E7-2385-4812-B5B5-07BF63CD5969}" type="pres">
      <dgm:prSet presAssocID="{BA516211-5EA4-40B7-9647-F1658F1925F6}" presName="node" presStyleLbl="node1" presStyleIdx="0" presStyleCnt="6">
        <dgm:presLayoutVars>
          <dgm:bulletEnabled val="1"/>
        </dgm:presLayoutVars>
      </dgm:prSet>
      <dgm:spPr/>
    </dgm:pt>
    <dgm:pt modelId="{567B4DBD-B178-45F2-B02C-CD873B5B735B}" type="pres">
      <dgm:prSet presAssocID="{045A5682-52AA-4C98-9BC7-DFB71D4E9167}" presName="sibTrans" presStyleCnt="0"/>
      <dgm:spPr/>
    </dgm:pt>
    <dgm:pt modelId="{F7B33B37-4F50-476C-8409-A7DD63C98607}" type="pres">
      <dgm:prSet presAssocID="{DD7EA9DF-AF3B-4EA2-BE8D-F10CCE290173}" presName="node" presStyleLbl="node1" presStyleIdx="1" presStyleCnt="6">
        <dgm:presLayoutVars>
          <dgm:bulletEnabled val="1"/>
        </dgm:presLayoutVars>
      </dgm:prSet>
      <dgm:spPr/>
    </dgm:pt>
    <dgm:pt modelId="{6692CF7F-3D77-4F03-AAB9-A8E2F9B1F24D}" type="pres">
      <dgm:prSet presAssocID="{F7AAE0F5-EC03-4F51-A2C8-99E8B535E481}" presName="sibTrans" presStyleCnt="0"/>
      <dgm:spPr/>
    </dgm:pt>
    <dgm:pt modelId="{2E2DAFFD-F521-4CCE-9B76-4E7F4782CCBA}" type="pres">
      <dgm:prSet presAssocID="{295B3676-06FB-4569-8058-4FDC0E214C7A}" presName="node" presStyleLbl="node1" presStyleIdx="2" presStyleCnt="6">
        <dgm:presLayoutVars>
          <dgm:bulletEnabled val="1"/>
        </dgm:presLayoutVars>
      </dgm:prSet>
      <dgm:spPr/>
    </dgm:pt>
    <dgm:pt modelId="{F73EF0DF-B017-4483-8DAB-E47521EE3204}" type="pres">
      <dgm:prSet presAssocID="{9F095BB9-07EB-4397-941D-84C2618D4D81}" presName="sibTrans" presStyleCnt="0"/>
      <dgm:spPr/>
    </dgm:pt>
    <dgm:pt modelId="{941AF812-0808-4A27-BAC6-B7EABC29610B}" type="pres">
      <dgm:prSet presAssocID="{81AD739D-DDFD-4724-ACDB-FA3FA591BECC}" presName="node" presStyleLbl="node1" presStyleIdx="3" presStyleCnt="6">
        <dgm:presLayoutVars>
          <dgm:bulletEnabled val="1"/>
        </dgm:presLayoutVars>
      </dgm:prSet>
      <dgm:spPr/>
    </dgm:pt>
    <dgm:pt modelId="{06F66F77-ACF6-486A-9A88-0E6C98A784B2}" type="pres">
      <dgm:prSet presAssocID="{0F16767C-4B31-48A8-8F39-770CA9E10E77}" presName="sibTrans" presStyleCnt="0"/>
      <dgm:spPr/>
    </dgm:pt>
    <dgm:pt modelId="{DE7D76CF-6557-4BB6-849F-7CFBDEA777AE}" type="pres">
      <dgm:prSet presAssocID="{5D5B168C-463B-4147-BFFF-220EEDFB5543}" presName="node" presStyleLbl="node1" presStyleIdx="4" presStyleCnt="6">
        <dgm:presLayoutVars>
          <dgm:bulletEnabled val="1"/>
        </dgm:presLayoutVars>
      </dgm:prSet>
      <dgm:spPr/>
    </dgm:pt>
    <dgm:pt modelId="{73ABB2F2-5D59-40A1-827A-B4657F8A3799}" type="pres">
      <dgm:prSet presAssocID="{E7E3FDE6-B768-4520-A6D6-2C79D0CFD7E2}" presName="sibTrans" presStyleCnt="0"/>
      <dgm:spPr/>
    </dgm:pt>
    <dgm:pt modelId="{D83654AC-F6A6-44F9-A0A6-313DFFA7D49F}" type="pres">
      <dgm:prSet presAssocID="{AE271685-45AF-42AD-95F9-921E6AC24BDB}" presName="node" presStyleLbl="node1" presStyleIdx="5" presStyleCnt="6">
        <dgm:presLayoutVars>
          <dgm:bulletEnabled val="1"/>
        </dgm:presLayoutVars>
      </dgm:prSet>
      <dgm:spPr/>
    </dgm:pt>
  </dgm:ptLst>
  <dgm:cxnLst>
    <dgm:cxn modelId="{2DDC3904-E82E-4642-B984-5257FF985C4F}" srcId="{E4F96295-B1B2-43DF-A0E9-A5BA29E85004}" destId="{DD7EA9DF-AF3B-4EA2-BE8D-F10CCE290173}" srcOrd="1" destOrd="0" parTransId="{A4FF1A88-105F-4473-B01E-C5A8289680A5}" sibTransId="{F7AAE0F5-EC03-4F51-A2C8-99E8B535E481}"/>
    <dgm:cxn modelId="{B402665D-5742-4D7E-836B-29C05207DBF1}" type="presOf" srcId="{DD7EA9DF-AF3B-4EA2-BE8D-F10CCE290173}" destId="{F7B33B37-4F50-476C-8409-A7DD63C98607}" srcOrd="0" destOrd="0" presId="urn:microsoft.com/office/officeart/2005/8/layout/default"/>
    <dgm:cxn modelId="{57D7A165-CD55-421A-9183-7E3BB767156B}" type="presOf" srcId="{81AD739D-DDFD-4724-ACDB-FA3FA591BECC}" destId="{941AF812-0808-4A27-BAC6-B7EABC29610B}" srcOrd="0" destOrd="0" presId="urn:microsoft.com/office/officeart/2005/8/layout/default"/>
    <dgm:cxn modelId="{875C2169-9DAA-4C2E-9DB5-ACFA4439E08B}" srcId="{E4F96295-B1B2-43DF-A0E9-A5BA29E85004}" destId="{BA516211-5EA4-40B7-9647-F1658F1925F6}" srcOrd="0" destOrd="0" parTransId="{FC6A9D7A-A655-42FF-BA1E-D34212649AFD}" sibTransId="{045A5682-52AA-4C98-9BC7-DFB71D4E9167}"/>
    <dgm:cxn modelId="{F463DA6C-511C-42EB-BCF5-98DF4DDEC480}" type="presOf" srcId="{295B3676-06FB-4569-8058-4FDC0E214C7A}" destId="{2E2DAFFD-F521-4CCE-9B76-4E7F4782CCBA}" srcOrd="0" destOrd="0" presId="urn:microsoft.com/office/officeart/2005/8/layout/default"/>
    <dgm:cxn modelId="{3DB8A94D-B4AB-446D-A861-8D9573C0CB21}" type="presOf" srcId="{BA516211-5EA4-40B7-9647-F1658F1925F6}" destId="{CB5716E7-2385-4812-B5B5-07BF63CD5969}" srcOrd="0" destOrd="0" presId="urn:microsoft.com/office/officeart/2005/8/layout/default"/>
    <dgm:cxn modelId="{FF3F2F6F-F91D-4642-B1F8-5E674F486489}" srcId="{E4F96295-B1B2-43DF-A0E9-A5BA29E85004}" destId="{AE271685-45AF-42AD-95F9-921E6AC24BDB}" srcOrd="5" destOrd="0" parTransId="{F42BB402-3300-428B-93DF-D911C06A32D0}" sibTransId="{8650ABBC-3BDC-4293-B8EF-F0765F9A84D4}"/>
    <dgm:cxn modelId="{26829D87-A6F2-49FB-AE23-5971AC266996}" type="presOf" srcId="{E4F96295-B1B2-43DF-A0E9-A5BA29E85004}" destId="{BFF73C38-CF6A-4328-94E4-CFED771005BB}" srcOrd="0" destOrd="0" presId="urn:microsoft.com/office/officeart/2005/8/layout/default"/>
    <dgm:cxn modelId="{58ACF48A-BF33-423B-BC94-291E7C5C1BD0}" type="presOf" srcId="{5D5B168C-463B-4147-BFFF-220EEDFB5543}" destId="{DE7D76CF-6557-4BB6-849F-7CFBDEA777AE}" srcOrd="0" destOrd="0" presId="urn:microsoft.com/office/officeart/2005/8/layout/default"/>
    <dgm:cxn modelId="{621079D7-D9B4-44F6-82B5-AE257D95B847}" srcId="{E4F96295-B1B2-43DF-A0E9-A5BA29E85004}" destId="{81AD739D-DDFD-4724-ACDB-FA3FA591BECC}" srcOrd="3" destOrd="0" parTransId="{70A3BFEA-6AC1-49EE-8707-0F2E462F92F1}" sibTransId="{0F16767C-4B31-48A8-8F39-770CA9E10E77}"/>
    <dgm:cxn modelId="{D56F6FD8-ECF2-4B12-BC0D-5AE588CF9B38}" type="presOf" srcId="{AE271685-45AF-42AD-95F9-921E6AC24BDB}" destId="{D83654AC-F6A6-44F9-A0A6-313DFFA7D49F}" srcOrd="0" destOrd="0" presId="urn:microsoft.com/office/officeart/2005/8/layout/default"/>
    <dgm:cxn modelId="{515417E2-C000-4217-9BC2-7548C9BC8E46}" srcId="{E4F96295-B1B2-43DF-A0E9-A5BA29E85004}" destId="{5D5B168C-463B-4147-BFFF-220EEDFB5543}" srcOrd="4" destOrd="0" parTransId="{5695D427-0858-4186-9336-1AA430B77A0A}" sibTransId="{E7E3FDE6-B768-4520-A6D6-2C79D0CFD7E2}"/>
    <dgm:cxn modelId="{B5C902FC-9054-4BE6-8123-65B5C759AD42}" srcId="{E4F96295-B1B2-43DF-A0E9-A5BA29E85004}" destId="{295B3676-06FB-4569-8058-4FDC0E214C7A}" srcOrd="2" destOrd="0" parTransId="{1C30AB74-3CE6-4E88-B31B-EB62B46A81CF}" sibTransId="{9F095BB9-07EB-4397-941D-84C2618D4D81}"/>
    <dgm:cxn modelId="{BF856DA7-17A9-4AA0-B64B-C5408C1B2126}" type="presParOf" srcId="{BFF73C38-CF6A-4328-94E4-CFED771005BB}" destId="{CB5716E7-2385-4812-B5B5-07BF63CD5969}" srcOrd="0" destOrd="0" presId="urn:microsoft.com/office/officeart/2005/8/layout/default"/>
    <dgm:cxn modelId="{0A5A0074-AE8C-4604-99ED-6330DD9DF8A3}" type="presParOf" srcId="{BFF73C38-CF6A-4328-94E4-CFED771005BB}" destId="{567B4DBD-B178-45F2-B02C-CD873B5B735B}" srcOrd="1" destOrd="0" presId="urn:microsoft.com/office/officeart/2005/8/layout/default"/>
    <dgm:cxn modelId="{2E0845F3-2905-4CC8-9EF5-5A52197BB7A3}" type="presParOf" srcId="{BFF73C38-CF6A-4328-94E4-CFED771005BB}" destId="{F7B33B37-4F50-476C-8409-A7DD63C98607}" srcOrd="2" destOrd="0" presId="urn:microsoft.com/office/officeart/2005/8/layout/default"/>
    <dgm:cxn modelId="{0C453D5B-FDCF-488A-A341-DC7FACE83AA3}" type="presParOf" srcId="{BFF73C38-CF6A-4328-94E4-CFED771005BB}" destId="{6692CF7F-3D77-4F03-AAB9-A8E2F9B1F24D}" srcOrd="3" destOrd="0" presId="urn:microsoft.com/office/officeart/2005/8/layout/default"/>
    <dgm:cxn modelId="{DCDF05CA-CC07-4E54-89C0-7CD41238A275}" type="presParOf" srcId="{BFF73C38-CF6A-4328-94E4-CFED771005BB}" destId="{2E2DAFFD-F521-4CCE-9B76-4E7F4782CCBA}" srcOrd="4" destOrd="0" presId="urn:microsoft.com/office/officeart/2005/8/layout/default"/>
    <dgm:cxn modelId="{5F16B800-6C73-4813-A928-9936C9935D84}" type="presParOf" srcId="{BFF73C38-CF6A-4328-94E4-CFED771005BB}" destId="{F73EF0DF-B017-4483-8DAB-E47521EE3204}" srcOrd="5" destOrd="0" presId="urn:microsoft.com/office/officeart/2005/8/layout/default"/>
    <dgm:cxn modelId="{7F5BB79C-21E3-4139-9023-A6A745325BC0}" type="presParOf" srcId="{BFF73C38-CF6A-4328-94E4-CFED771005BB}" destId="{941AF812-0808-4A27-BAC6-B7EABC29610B}" srcOrd="6" destOrd="0" presId="urn:microsoft.com/office/officeart/2005/8/layout/default"/>
    <dgm:cxn modelId="{827624D4-646D-4A04-B4B7-88947BB0738B}" type="presParOf" srcId="{BFF73C38-CF6A-4328-94E4-CFED771005BB}" destId="{06F66F77-ACF6-486A-9A88-0E6C98A784B2}" srcOrd="7" destOrd="0" presId="urn:microsoft.com/office/officeart/2005/8/layout/default"/>
    <dgm:cxn modelId="{10E49171-FE12-4696-9F34-BFB508448E1D}" type="presParOf" srcId="{BFF73C38-CF6A-4328-94E4-CFED771005BB}" destId="{DE7D76CF-6557-4BB6-849F-7CFBDEA777AE}" srcOrd="8" destOrd="0" presId="urn:microsoft.com/office/officeart/2005/8/layout/default"/>
    <dgm:cxn modelId="{3BA55E07-34D0-465E-9432-06D5D04E2258}" type="presParOf" srcId="{BFF73C38-CF6A-4328-94E4-CFED771005BB}" destId="{73ABB2F2-5D59-40A1-827A-B4657F8A3799}" srcOrd="9" destOrd="0" presId="urn:microsoft.com/office/officeart/2005/8/layout/default"/>
    <dgm:cxn modelId="{4242B9D9-D67C-4D41-8B89-BE580666DA6F}" type="presParOf" srcId="{BFF73C38-CF6A-4328-94E4-CFED771005BB}" destId="{D83654AC-F6A6-44F9-A0A6-313DFFA7D49F}"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5716E7-2385-4812-B5B5-07BF63CD5969}">
      <dsp:nvSpPr>
        <dsp:cNvPr id="0" name=""/>
        <dsp:cNvSpPr/>
      </dsp:nvSpPr>
      <dsp:spPr>
        <a:xfrm>
          <a:off x="719851" y="1778"/>
          <a:ext cx="2549475" cy="15296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solidFill>
                <a:schemeClr val="bg1"/>
              </a:solidFill>
            </a:rPr>
            <a:t>What is Title I? </a:t>
          </a:r>
        </a:p>
      </dsp:txBody>
      <dsp:txXfrm>
        <a:off x="719851" y="1778"/>
        <a:ext cx="2549475" cy="1529685"/>
      </dsp:txXfrm>
    </dsp:sp>
    <dsp:sp modelId="{F7B33B37-4F50-476C-8409-A7DD63C98607}">
      <dsp:nvSpPr>
        <dsp:cNvPr id="0" name=""/>
        <dsp:cNvSpPr/>
      </dsp:nvSpPr>
      <dsp:spPr>
        <a:xfrm>
          <a:off x="3524274" y="1778"/>
          <a:ext cx="2549475" cy="15296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solidFill>
                <a:schemeClr val="bg1"/>
              </a:solidFill>
            </a:rPr>
            <a:t>Parent’s Rights Under Title I</a:t>
          </a:r>
        </a:p>
      </dsp:txBody>
      <dsp:txXfrm>
        <a:off x="3524274" y="1778"/>
        <a:ext cx="2549475" cy="1529685"/>
      </dsp:txXfrm>
    </dsp:sp>
    <dsp:sp modelId="{2E2DAFFD-F521-4CCE-9B76-4E7F4782CCBA}">
      <dsp:nvSpPr>
        <dsp:cNvPr id="0" name=""/>
        <dsp:cNvSpPr/>
      </dsp:nvSpPr>
      <dsp:spPr>
        <a:xfrm>
          <a:off x="6328697" y="1778"/>
          <a:ext cx="2549475" cy="15296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solidFill>
                <a:schemeClr val="bg1"/>
              </a:solidFill>
            </a:rPr>
            <a:t>Parent &amp; Family Engagement Plan</a:t>
          </a:r>
        </a:p>
      </dsp:txBody>
      <dsp:txXfrm>
        <a:off x="6328697" y="1778"/>
        <a:ext cx="2549475" cy="1529685"/>
      </dsp:txXfrm>
    </dsp:sp>
    <dsp:sp modelId="{941AF812-0808-4A27-BAC6-B7EABC29610B}">
      <dsp:nvSpPr>
        <dsp:cNvPr id="0" name=""/>
        <dsp:cNvSpPr/>
      </dsp:nvSpPr>
      <dsp:spPr>
        <a:xfrm>
          <a:off x="719851" y="1786411"/>
          <a:ext cx="2549475" cy="15296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School-Parent-Student Compact</a:t>
          </a:r>
        </a:p>
      </dsp:txBody>
      <dsp:txXfrm>
        <a:off x="719851" y="1786411"/>
        <a:ext cx="2549475" cy="1529685"/>
      </dsp:txXfrm>
    </dsp:sp>
    <dsp:sp modelId="{DE7D76CF-6557-4BB6-849F-7CFBDEA777AE}">
      <dsp:nvSpPr>
        <dsp:cNvPr id="0" name=""/>
        <dsp:cNvSpPr/>
      </dsp:nvSpPr>
      <dsp:spPr>
        <a:xfrm>
          <a:off x="3524274" y="1786411"/>
          <a:ext cx="2549475" cy="15296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School Achievement Data</a:t>
          </a:r>
        </a:p>
      </dsp:txBody>
      <dsp:txXfrm>
        <a:off x="3524274" y="1786411"/>
        <a:ext cx="2549475" cy="1529685"/>
      </dsp:txXfrm>
    </dsp:sp>
    <dsp:sp modelId="{D83654AC-F6A6-44F9-A0A6-313DFFA7D49F}">
      <dsp:nvSpPr>
        <dsp:cNvPr id="0" name=""/>
        <dsp:cNvSpPr/>
      </dsp:nvSpPr>
      <dsp:spPr>
        <a:xfrm>
          <a:off x="6328697" y="1786411"/>
          <a:ext cx="2549475" cy="15296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Title I Funds</a:t>
          </a:r>
        </a:p>
      </dsp:txBody>
      <dsp:txXfrm>
        <a:off x="6328697" y="1786411"/>
        <a:ext cx="2549475" cy="152968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69AFDC-7658-4951-B0FF-52DFF2A93C0A}" type="datetimeFigureOut">
              <a:rPr lang="en-US" smtClean="0"/>
              <a:t>8/26/2024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8ED99B-9732-49FC-9C16-B56FEB1B1092}" type="slidenum">
              <a:rPr lang="en-US" smtClean="0"/>
              <a:t>‹#›</a:t>
            </a:fld>
            <a:endParaRPr lang="en-US"/>
          </a:p>
        </p:txBody>
      </p:sp>
    </p:spTree>
    <p:extLst>
      <p:ext uri="{BB962C8B-B14F-4D97-AF65-F5344CB8AC3E}">
        <p14:creationId xmlns:p14="http://schemas.microsoft.com/office/powerpoint/2010/main" val="13146626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smtClean="0"/>
              <a:t>8/26/2024</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lang="en-US" smtClean="0"/>
              <a:t>‹#›</a:t>
            </a:fld>
            <a:endParaRPr lang="en-US"/>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0" y="0"/>
            <a:ext cx="12227975"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1697" y="1871132"/>
            <a:ext cx="6813894" cy="1515533"/>
          </a:xfrm>
        </p:spPr>
        <p:txBody>
          <a:bodyPr anchor="b">
            <a:noAutofit/>
          </a:bodyPr>
          <a:lstStyle>
            <a:lvl1pPr algn="ctr">
              <a:defRPr sz="5398">
                <a:effectLst/>
              </a:defRPr>
            </a:lvl1pPr>
          </a:lstStyle>
          <a:p>
            <a:r>
              <a:rPr lang="en-US"/>
              <a:t>Click to edit Master title style</a:t>
            </a:r>
          </a:p>
        </p:txBody>
      </p:sp>
      <p:sp>
        <p:nvSpPr>
          <p:cNvPr id="3" name="Subtitle 2"/>
          <p:cNvSpPr>
            <a:spLocks noGrp="1"/>
          </p:cNvSpPr>
          <p:nvPr>
            <p:ph type="subTitle" idx="1"/>
          </p:nvPr>
        </p:nvSpPr>
        <p:spPr>
          <a:xfrm>
            <a:off x="2691697" y="3657597"/>
            <a:ext cx="6813894" cy="1320802"/>
          </a:xfrm>
        </p:spPr>
        <p:txBody>
          <a:bodyPr anchor="t">
            <a:normAutofit/>
          </a:bodyPr>
          <a:lstStyle>
            <a:lvl1pPr marL="0" indent="0" algn="ctr">
              <a:buNone/>
              <a:defRPr sz="2099">
                <a:solidFill>
                  <a:schemeClr val="tx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981154" y="5037663"/>
            <a:ext cx="897233" cy="279400"/>
          </a:xfrm>
        </p:spPr>
        <p:txBody>
          <a:bodyPr/>
          <a:lstStyle/>
          <a:p>
            <a:fld id="{F7AFFB9B-9FB8-469E-96F9-4D32314110B6}" type="datetimeFigureOut">
              <a:rPr lang="en-US" smtClean="0"/>
              <a:t>8/26/2024</a:t>
            </a:fld>
            <a:endParaRPr lang="en-US"/>
          </a:p>
        </p:txBody>
      </p:sp>
      <p:sp>
        <p:nvSpPr>
          <p:cNvPr id="5" name="Footer Placeholder 4"/>
          <p:cNvSpPr>
            <a:spLocks noGrp="1"/>
          </p:cNvSpPr>
          <p:nvPr>
            <p:ph type="ftr" sz="quarter" idx="11"/>
          </p:nvPr>
        </p:nvSpPr>
        <p:spPr>
          <a:xfrm>
            <a:off x="2691696" y="5037663"/>
            <a:ext cx="5213277" cy="279400"/>
          </a:xfrm>
        </p:spPr>
        <p:txBody>
          <a:bodyPr/>
          <a:lstStyle/>
          <a:p>
            <a:endParaRPr lang="en-US"/>
          </a:p>
        </p:txBody>
      </p:sp>
      <p:sp>
        <p:nvSpPr>
          <p:cNvPr id="6" name="Slide Number Placeholder 5"/>
          <p:cNvSpPr>
            <a:spLocks noGrp="1"/>
          </p:cNvSpPr>
          <p:nvPr>
            <p:ph type="sldNum" sz="quarter" idx="12"/>
          </p:nvPr>
        </p:nvSpPr>
        <p:spPr>
          <a:xfrm>
            <a:off x="8954568" y="5037663"/>
            <a:ext cx="551023" cy="279400"/>
          </a:xfrm>
        </p:spPr>
        <p:txBody>
          <a:bodyPr/>
          <a:lstStyle/>
          <a:p>
            <a:fld id="{6D22F896-40B5-4ADD-8801-0D06FADFA095}" type="slidenum">
              <a:rPr lang="en-US" smtClean="0"/>
              <a:pPr/>
              <a:t>‹#›</a:t>
            </a:fld>
            <a:endParaRPr lang="en-US"/>
          </a:p>
        </p:txBody>
      </p:sp>
      <p:cxnSp>
        <p:nvCxnSpPr>
          <p:cNvPr id="15" name="Straight Connector 14"/>
          <p:cNvCxnSpPr/>
          <p:nvPr/>
        </p:nvCxnSpPr>
        <p:spPr>
          <a:xfrm>
            <a:off x="2691698" y="3522131"/>
            <a:ext cx="6813893"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8" name="Group 7">
            <a:extLst>
              <a:ext uri="{FF2B5EF4-FFF2-40B4-BE49-F238E27FC236}">
                <a16:creationId xmlns:a16="http://schemas.microsoft.com/office/drawing/2014/main" id="{BCCB8C70-B244-355A-E04D-11D974AE5315}"/>
              </a:ext>
            </a:extLst>
          </p:cNvPr>
          <p:cNvGrpSpPr/>
          <p:nvPr userDrawn="1"/>
        </p:nvGrpSpPr>
        <p:grpSpPr>
          <a:xfrm>
            <a:off x="7923213" y="0"/>
            <a:ext cx="4265612" cy="6858000"/>
            <a:chOff x="7923213" y="0"/>
            <a:chExt cx="4265612" cy="6858000"/>
          </a:xfrm>
        </p:grpSpPr>
        <p:pic>
          <p:nvPicPr>
            <p:cNvPr id="9" name="Picture 8">
              <a:extLst>
                <a:ext uri="{FF2B5EF4-FFF2-40B4-BE49-F238E27FC236}">
                  <a16:creationId xmlns:a16="http://schemas.microsoft.com/office/drawing/2014/main" id="{C38FAF6E-1305-58E8-9048-87CD12328C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923213" y="0"/>
              <a:ext cx="4265612" cy="6858000"/>
            </a:xfrm>
            <a:prstGeom prst="rect">
              <a:avLst/>
            </a:prstGeom>
          </p:spPr>
        </p:pic>
        <p:sp>
          <p:nvSpPr>
            <p:cNvPr id="10" name="Rectangle 9">
              <a:extLst>
                <a:ext uri="{FF2B5EF4-FFF2-40B4-BE49-F238E27FC236}">
                  <a16:creationId xmlns:a16="http://schemas.microsoft.com/office/drawing/2014/main" id="{284A3DF3-7AB0-8F1C-3C7B-1C44F7D16157}"/>
                </a:ext>
              </a:extLst>
            </p:cNvPr>
            <p:cNvSpPr/>
            <p:nvPr/>
          </p:nvSpPr>
          <p:spPr>
            <a:xfrm>
              <a:off x="7923213" y="0"/>
              <a:ext cx="1065213" cy="6858000"/>
            </a:xfrm>
            <a:prstGeom prst="rect">
              <a:avLst/>
            </a:prstGeom>
            <a:gradFill flip="none" rotWithShape="1">
              <a:gsLst>
                <a:gs pos="75000">
                  <a:schemeClr val="tx2">
                    <a:alpha val="0"/>
                  </a:schemeClr>
                </a:gs>
                <a:gs pos="100000">
                  <a:schemeClr val="tx2">
                    <a:alpha val="2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4373709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064" y="4815415"/>
            <a:ext cx="9607163" cy="566738"/>
          </a:xfrm>
        </p:spPr>
        <p:txBody>
          <a:bodyPr anchor="b">
            <a:normAutofit/>
          </a:bodyPr>
          <a:lstStyle>
            <a:lvl1pPr algn="ctr">
              <a:defRPr sz="2399" b="0"/>
            </a:lvl1pPr>
          </a:lstStyle>
          <a:p>
            <a:r>
              <a:rPr lang="en-US"/>
              <a:t>Click to edit Master title style</a:t>
            </a:r>
          </a:p>
        </p:txBody>
      </p:sp>
      <p:sp>
        <p:nvSpPr>
          <p:cNvPr id="3" name="Picture Placeholder 2"/>
          <p:cNvSpPr>
            <a:spLocks noGrp="1" noChangeAspect="1"/>
          </p:cNvSpPr>
          <p:nvPr>
            <p:ph type="pic" idx="1"/>
          </p:nvPr>
        </p:nvSpPr>
        <p:spPr>
          <a:xfrm>
            <a:off x="1041156" y="1041400"/>
            <a:ext cx="10103340"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p>
        </p:txBody>
      </p:sp>
      <p:sp>
        <p:nvSpPr>
          <p:cNvPr id="4" name="Text Placeholder 3"/>
          <p:cNvSpPr>
            <a:spLocks noGrp="1"/>
          </p:cNvSpPr>
          <p:nvPr>
            <p:ph type="body" sz="half" idx="2"/>
          </p:nvPr>
        </p:nvSpPr>
        <p:spPr>
          <a:xfrm>
            <a:off x="1295064" y="5382153"/>
            <a:ext cx="9607163" cy="493712"/>
          </a:xfrm>
        </p:spPr>
        <p:txBody>
          <a:bodyPr>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smtClean="0"/>
              <a:pPr/>
              <a:t>8/26/2024</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1361932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528" y="982132"/>
            <a:ext cx="9590234" cy="2954868"/>
          </a:xfrm>
        </p:spPr>
        <p:txBody>
          <a:bodyPr anchor="ctr">
            <a:normAutofit/>
          </a:bodyPr>
          <a:lstStyle>
            <a:lvl1pPr algn="ctr">
              <a:defRPr sz="3199" b="0" cap="none"/>
            </a:lvl1pPr>
          </a:lstStyle>
          <a:p>
            <a:r>
              <a:rPr lang="en-US"/>
              <a:t>Click to edit Master title style</a:t>
            </a:r>
          </a:p>
        </p:txBody>
      </p:sp>
      <p:sp>
        <p:nvSpPr>
          <p:cNvPr id="3" name="Text Placeholder 2"/>
          <p:cNvSpPr>
            <a:spLocks noGrp="1"/>
          </p:cNvSpPr>
          <p:nvPr>
            <p:ph type="body" idx="1"/>
          </p:nvPr>
        </p:nvSpPr>
        <p:spPr>
          <a:xfrm>
            <a:off x="1303528" y="4343400"/>
            <a:ext cx="9590234" cy="1532467"/>
          </a:xfrm>
        </p:spPr>
        <p:txBody>
          <a:bodyPr anchor="ctr">
            <a:normAutofit/>
          </a:bodyPr>
          <a:lstStyle>
            <a:lvl1pPr marL="0" indent="0" algn="ctr">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F41C87-7AD9-4845-A077-840E4A0F3F06}" type="datetimeFigureOut">
              <a:rPr lang="en-US" smtClean="0"/>
              <a:pPr/>
              <a:t>8/26/2024</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2A013F82-EE5E-44EE-A61D-E31C6657F26F}" type="slidenum">
              <a:rPr lang="en-US" smtClean="0"/>
              <a:pPr/>
              <a:t>‹#›</a:t>
            </a:fld>
            <a:endParaRPr lang="en-US"/>
          </a:p>
        </p:txBody>
      </p:sp>
      <p:cxnSp>
        <p:nvCxnSpPr>
          <p:cNvPr id="15" name="Straight Connector 14"/>
          <p:cNvCxnSpPr/>
          <p:nvPr/>
        </p:nvCxnSpPr>
        <p:spPr>
          <a:xfrm>
            <a:off x="1395806" y="4140199"/>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1961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5836" y="982132"/>
            <a:ext cx="9293977" cy="2370668"/>
          </a:xfrm>
        </p:spPr>
        <p:txBody>
          <a:bodyPr anchor="ctr">
            <a:normAutofit/>
          </a:bodyPr>
          <a:lstStyle>
            <a:lvl1pPr algn="ctr">
              <a:defRPr sz="3199"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376" y="3352800"/>
            <a:ext cx="8836900" cy="584200"/>
          </a:xfrm>
        </p:spPr>
        <p:txBody>
          <a:bodyPr anchor="ctr">
            <a:normAutofit/>
          </a:bodyPr>
          <a:lstStyle>
            <a:lvl1pPr marL="0" indent="0" algn="r">
              <a:buFontTx/>
              <a:buNone/>
              <a:defRPr sz="1999"/>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Click to edit Master text styles</a:t>
            </a:r>
          </a:p>
        </p:txBody>
      </p:sp>
      <p:sp>
        <p:nvSpPr>
          <p:cNvPr id="3" name="Text Placeholder 2"/>
          <p:cNvSpPr>
            <a:spLocks noGrp="1"/>
          </p:cNvSpPr>
          <p:nvPr>
            <p:ph type="body" idx="1"/>
          </p:nvPr>
        </p:nvSpPr>
        <p:spPr>
          <a:xfrm>
            <a:off x="1295064" y="4343400"/>
            <a:ext cx="9607163" cy="1532467"/>
          </a:xfrm>
        </p:spPr>
        <p:txBody>
          <a:bodyPr anchor="ctr">
            <a:normAutofit/>
          </a:bodyPr>
          <a:lstStyle>
            <a:lvl1pPr marL="0" indent="0" algn="ctr">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F41C87-7AD9-4845-A077-840E4A0F3F06}" type="datetimeFigureOut">
              <a:rPr lang="en-US" smtClean="0"/>
              <a:pPr/>
              <a:t>8/26/2024</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2A013F82-EE5E-44EE-A61D-E31C6657F26F}" type="slidenum">
              <a:rPr lang="en-US" smtClean="0"/>
              <a:pPr/>
              <a:t>‹#›</a:t>
            </a:fld>
            <a:endParaRPr lang="en-US"/>
          </a:p>
        </p:txBody>
      </p:sp>
      <p:sp>
        <p:nvSpPr>
          <p:cNvPr id="14" name="TextBox 13"/>
          <p:cNvSpPr txBox="1"/>
          <p:nvPr/>
        </p:nvSpPr>
        <p:spPr>
          <a:xfrm>
            <a:off x="861789" y="879961"/>
            <a:ext cx="609441" cy="584776"/>
          </a:xfrm>
          <a:prstGeom prst="rect">
            <a:avLst/>
          </a:prstGeom>
        </p:spPr>
        <p:txBody>
          <a:bodyPr vert="horz" lIns="91416" tIns="45708" rIns="91416" bIns="45708" rtlCol="0" anchor="ctr">
            <a:noAutofit/>
          </a:bodyPr>
          <a:lstStyle/>
          <a:p>
            <a:pPr lvl="0"/>
            <a:r>
              <a:rPr lang="en-US" sz="7998">
                <a:solidFill>
                  <a:schemeClr val="tx1"/>
                </a:solidFill>
                <a:effectLst/>
              </a:rPr>
              <a:t>“</a:t>
            </a:r>
          </a:p>
        </p:txBody>
      </p:sp>
      <p:sp>
        <p:nvSpPr>
          <p:cNvPr id="15" name="TextBox 14"/>
          <p:cNvSpPr txBox="1"/>
          <p:nvPr/>
        </p:nvSpPr>
        <p:spPr>
          <a:xfrm>
            <a:off x="10597507" y="2827870"/>
            <a:ext cx="609441" cy="584776"/>
          </a:xfrm>
          <a:prstGeom prst="rect">
            <a:avLst/>
          </a:prstGeom>
        </p:spPr>
        <p:txBody>
          <a:bodyPr vert="horz" lIns="91416" tIns="45708" rIns="91416" bIns="45708" rtlCol="0" anchor="ctr">
            <a:noAutofit/>
          </a:bodyPr>
          <a:lstStyle/>
          <a:p>
            <a:pPr lvl="0" algn="r"/>
            <a:r>
              <a:rPr lang="en-US" sz="7998">
                <a:solidFill>
                  <a:schemeClr val="tx1"/>
                </a:solidFill>
                <a:effectLst/>
              </a:rPr>
              <a:t>”</a:t>
            </a:r>
          </a:p>
        </p:txBody>
      </p:sp>
      <p:cxnSp>
        <p:nvCxnSpPr>
          <p:cNvPr id="19" name="Straight Connector 18"/>
          <p:cNvCxnSpPr/>
          <p:nvPr/>
        </p:nvCxnSpPr>
        <p:spPr>
          <a:xfrm>
            <a:off x="1395806" y="4140199"/>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8076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065" y="3308581"/>
            <a:ext cx="9607165" cy="1468800"/>
          </a:xfrm>
        </p:spPr>
        <p:txBody>
          <a:bodyPr anchor="b">
            <a:normAutofit/>
          </a:bodyPr>
          <a:lstStyle>
            <a:lvl1pPr algn="l">
              <a:defRPr sz="3199" b="0" cap="none"/>
            </a:lvl1pPr>
          </a:lstStyle>
          <a:p>
            <a:r>
              <a:rPr lang="en-US"/>
              <a:t>Click to edit Master title style</a:t>
            </a:r>
          </a:p>
        </p:txBody>
      </p:sp>
      <p:sp>
        <p:nvSpPr>
          <p:cNvPr id="3" name="Text Placeholder 2"/>
          <p:cNvSpPr>
            <a:spLocks noGrp="1"/>
          </p:cNvSpPr>
          <p:nvPr>
            <p:ph type="body" idx="1"/>
          </p:nvPr>
        </p:nvSpPr>
        <p:spPr>
          <a:xfrm>
            <a:off x="1295064" y="4777381"/>
            <a:ext cx="9607165" cy="860400"/>
          </a:xfrm>
        </p:spPr>
        <p:txBody>
          <a:bodyPr anchor="t">
            <a:normAutofit/>
          </a:bodyPr>
          <a:lstStyle>
            <a:lvl1pPr marL="0" indent="0" algn="l">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F41C87-7AD9-4845-A077-840E4A0F3F06}" type="datetimeFigureOut">
              <a:rPr lang="en-US" smtClean="0"/>
              <a:pPr/>
              <a:t>8/26/2024</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3533171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5836" y="982132"/>
            <a:ext cx="9293977" cy="2243668"/>
          </a:xfrm>
        </p:spPr>
        <p:txBody>
          <a:bodyPr anchor="ctr">
            <a:normAutofit/>
          </a:bodyPr>
          <a:lstStyle>
            <a:lvl1pPr algn="ctr">
              <a:defRPr sz="3199" b="0" cap="none">
                <a:solidFill>
                  <a:schemeClr val="tx1"/>
                </a:solidFill>
              </a:defRPr>
            </a:lvl1pPr>
          </a:lstStyle>
          <a:p>
            <a:r>
              <a:rPr lang="en-US"/>
              <a:t>Click to edit Master title style</a:t>
            </a:r>
          </a:p>
        </p:txBody>
      </p:sp>
      <p:sp>
        <p:nvSpPr>
          <p:cNvPr id="23" name="Text Placeholder 2"/>
          <p:cNvSpPr>
            <a:spLocks noGrp="1"/>
          </p:cNvSpPr>
          <p:nvPr>
            <p:ph type="body" idx="13"/>
          </p:nvPr>
        </p:nvSpPr>
        <p:spPr>
          <a:xfrm>
            <a:off x="1295064" y="3639312"/>
            <a:ext cx="9607165" cy="886968"/>
          </a:xfrm>
        </p:spPr>
        <p:txBody>
          <a:bodyPr anchor="b">
            <a:normAutofit/>
          </a:bodyPr>
          <a:lstStyle>
            <a:lvl1pPr marL="0" indent="0" algn="l">
              <a:spcBef>
                <a:spcPts val="0"/>
              </a:spcBef>
              <a:buNone/>
              <a:defRPr sz="23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064" y="4529667"/>
            <a:ext cx="9607165" cy="1346200"/>
          </a:xfrm>
        </p:spPr>
        <p:txBody>
          <a:bodyPr anchor="t">
            <a:normAutofit/>
          </a:bodyPr>
          <a:lstStyle>
            <a:lvl1pPr marL="0" indent="0" algn="l">
              <a:buNone/>
              <a:defRPr sz="17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F41C87-7AD9-4845-A077-840E4A0F3F06}" type="datetimeFigureOut">
              <a:rPr lang="en-US" smtClean="0"/>
              <a:pPr/>
              <a:t>8/26/2024</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2A013F82-EE5E-44EE-A61D-E31C6657F26F}" type="slidenum">
              <a:rPr lang="en-US" smtClean="0"/>
              <a:pPr/>
              <a:t>‹#›</a:t>
            </a:fld>
            <a:endParaRPr lang="en-US"/>
          </a:p>
        </p:txBody>
      </p:sp>
      <p:sp>
        <p:nvSpPr>
          <p:cNvPr id="12" name="TextBox 11"/>
          <p:cNvSpPr txBox="1"/>
          <p:nvPr/>
        </p:nvSpPr>
        <p:spPr>
          <a:xfrm>
            <a:off x="861789" y="879961"/>
            <a:ext cx="609441" cy="584776"/>
          </a:xfrm>
          <a:prstGeom prst="rect">
            <a:avLst/>
          </a:prstGeom>
        </p:spPr>
        <p:txBody>
          <a:bodyPr vert="horz" lIns="91416" tIns="45708" rIns="91416" bIns="45708" rtlCol="0" anchor="ctr">
            <a:noAutofit/>
          </a:bodyPr>
          <a:lstStyle/>
          <a:p>
            <a:pPr lvl="0"/>
            <a:r>
              <a:rPr lang="en-US" sz="7998">
                <a:solidFill>
                  <a:schemeClr val="tx1"/>
                </a:solidFill>
                <a:effectLst/>
              </a:rPr>
              <a:t>“</a:t>
            </a:r>
          </a:p>
        </p:txBody>
      </p:sp>
      <p:sp>
        <p:nvSpPr>
          <p:cNvPr id="13" name="TextBox 12"/>
          <p:cNvSpPr txBox="1"/>
          <p:nvPr/>
        </p:nvSpPr>
        <p:spPr>
          <a:xfrm>
            <a:off x="10597507" y="2599261"/>
            <a:ext cx="609441" cy="584776"/>
          </a:xfrm>
          <a:prstGeom prst="rect">
            <a:avLst/>
          </a:prstGeom>
        </p:spPr>
        <p:txBody>
          <a:bodyPr vert="horz" lIns="91416" tIns="45708" rIns="91416" bIns="45708" rtlCol="0" anchor="ctr">
            <a:noAutofit/>
          </a:bodyPr>
          <a:lstStyle/>
          <a:p>
            <a:pPr lvl="0" algn="r"/>
            <a:r>
              <a:rPr lang="en-US" sz="7998">
                <a:solidFill>
                  <a:schemeClr val="tx1"/>
                </a:solidFill>
                <a:effectLst/>
              </a:rPr>
              <a:t>”</a:t>
            </a:r>
          </a:p>
        </p:txBody>
      </p:sp>
      <p:cxnSp>
        <p:nvCxnSpPr>
          <p:cNvPr id="26" name="Straight Connector 25"/>
          <p:cNvCxnSpPr/>
          <p:nvPr/>
        </p:nvCxnSpPr>
        <p:spPr>
          <a:xfrm>
            <a:off x="1395806" y="3429000"/>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5934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064" y="982132"/>
            <a:ext cx="9607163" cy="2243668"/>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20" name="Text Placeholder 2"/>
          <p:cNvSpPr>
            <a:spLocks noGrp="1"/>
          </p:cNvSpPr>
          <p:nvPr>
            <p:ph type="body" idx="13"/>
          </p:nvPr>
        </p:nvSpPr>
        <p:spPr>
          <a:xfrm>
            <a:off x="1295064" y="3630168"/>
            <a:ext cx="9607165" cy="841248"/>
          </a:xfrm>
        </p:spPr>
        <p:txBody>
          <a:bodyPr anchor="b">
            <a:normAutofit/>
          </a:bodyPr>
          <a:lstStyle>
            <a:lvl1pPr marL="0" indent="0" algn="l">
              <a:spcBef>
                <a:spcPts val="0"/>
              </a:spcBef>
              <a:buNone/>
              <a:defRPr sz="27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063" y="4470400"/>
            <a:ext cx="9607167" cy="1405467"/>
          </a:xfrm>
        </p:spPr>
        <p:txBody>
          <a:bodyPr anchor="t">
            <a:normAutofit/>
          </a:bodyPr>
          <a:lstStyle>
            <a:lvl1pPr marL="0" indent="0" algn="l">
              <a:buNone/>
              <a:defRPr sz="17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F41C87-7AD9-4845-A077-840E4A0F3F06}" type="datetimeFigureOut">
              <a:rPr lang="en-US" smtClean="0"/>
              <a:pPr/>
              <a:t>8/26/2024</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2A013F82-EE5E-44EE-A61D-E31C6657F26F}" type="slidenum">
              <a:rPr lang="en-US" smtClean="0"/>
              <a:pPr/>
              <a:t>‹#›</a:t>
            </a:fld>
            <a:endParaRPr lang="en-US"/>
          </a:p>
        </p:txBody>
      </p:sp>
      <p:cxnSp>
        <p:nvCxnSpPr>
          <p:cNvPr id="15" name="Straight Connector 14"/>
          <p:cNvCxnSpPr/>
          <p:nvPr/>
        </p:nvCxnSpPr>
        <p:spPr>
          <a:xfrm>
            <a:off x="1395806" y="3429000"/>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6566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F41C87-7AD9-4845-A077-840E4A0F3F06}" type="datetimeFigureOut">
              <a:rPr lang="en-US" smtClean="0"/>
              <a:pPr/>
              <a:t>8/26/2024</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2A013F82-EE5E-44EE-A61D-E31C6657F26F}" type="slidenum">
              <a:rPr lang="en-US" smtClean="0"/>
              <a:pPr/>
              <a:t>‹#›</a:t>
            </a:fld>
            <a:endParaRPr lang="en-US"/>
          </a:p>
        </p:txBody>
      </p:sp>
      <p:cxnSp>
        <p:nvCxnSpPr>
          <p:cNvPr id="14" name="Straight Connector 13"/>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715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7013" y="982132"/>
            <a:ext cx="1890403" cy="48937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061" y="982132"/>
            <a:ext cx="7431089"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F41C87-7AD9-4845-A077-840E4A0F3F06}" type="datetimeFigureOut">
              <a:rPr lang="en-US" smtClean="0"/>
              <a:pPr/>
              <a:t>8/26/2024</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2A013F82-EE5E-44EE-A61D-E31C6657F26F}" type="slidenum">
              <a:rPr lang="en-US" smtClean="0"/>
              <a:pPr/>
              <a:t>‹#›</a:t>
            </a:fld>
            <a:endParaRPr lang="en-US"/>
          </a:p>
        </p:txBody>
      </p:sp>
      <p:cxnSp>
        <p:nvCxnSpPr>
          <p:cNvPr id="14" name="Straight Connector 13"/>
          <p:cNvCxnSpPr/>
          <p:nvPr/>
        </p:nvCxnSpPr>
        <p:spPr>
          <a:xfrm>
            <a:off x="8861582"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4945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F41C87-7AD9-4845-A077-840E4A0F3F06}" type="datetimeFigureOut">
              <a:rPr lang="en-US" smtClean="0"/>
              <a:pPr/>
              <a:t>8/26/2024</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1903271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4544" y="1752606"/>
            <a:ext cx="8156563" cy="1822514"/>
          </a:xfrm>
        </p:spPr>
        <p:txBody>
          <a:bodyPr anchor="b">
            <a:normAutofit/>
          </a:bodyPr>
          <a:lstStyle>
            <a:lvl1pPr algn="ctr">
              <a:defRPr sz="4399" b="0" cap="none"/>
            </a:lvl1pPr>
          </a:lstStyle>
          <a:p>
            <a:r>
              <a:rPr lang="en-US"/>
              <a:t>Click to edit Master title style</a:t>
            </a:r>
          </a:p>
        </p:txBody>
      </p:sp>
      <p:sp>
        <p:nvSpPr>
          <p:cNvPr id="3" name="Text Placeholder 2"/>
          <p:cNvSpPr>
            <a:spLocks noGrp="1"/>
          </p:cNvSpPr>
          <p:nvPr>
            <p:ph type="body" idx="1"/>
          </p:nvPr>
        </p:nvSpPr>
        <p:spPr>
          <a:xfrm>
            <a:off x="2014542" y="3846052"/>
            <a:ext cx="8156565" cy="954547"/>
          </a:xfrm>
        </p:spPr>
        <p:txBody>
          <a:bodyPr anchor="t">
            <a:normAutofit/>
          </a:bodyPr>
          <a:lstStyle>
            <a:lvl1pPr marL="0" indent="0" algn="ctr">
              <a:buNone/>
              <a:defRPr sz="23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F41C87-7AD9-4845-A077-840E4A0F3F06}" type="datetimeFigureOut">
              <a:rPr lang="en-US" smtClean="0"/>
              <a:t>8/26/2024</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2A013F82-EE5E-44EE-A61D-E31C6657F26F}" type="slidenum">
              <a:rPr lang="en-US" smtClean="0"/>
              <a:t>‹#›</a:t>
            </a:fld>
            <a:endParaRPr lang="en-US"/>
          </a:p>
        </p:txBody>
      </p:sp>
      <p:cxnSp>
        <p:nvCxnSpPr>
          <p:cNvPr id="16" name="Straight Connector 15"/>
          <p:cNvCxnSpPr/>
          <p:nvPr/>
        </p:nvCxnSpPr>
        <p:spPr>
          <a:xfrm>
            <a:off x="2012199" y="3710585"/>
            <a:ext cx="8161254" cy="0"/>
          </a:xfrm>
          <a:prstGeom prst="line">
            <a:avLst/>
          </a:prstGeom>
          <a:ln w="15875"/>
        </p:spPr>
        <p:style>
          <a:lnRef idx="2">
            <a:schemeClr val="accent1"/>
          </a:lnRef>
          <a:fillRef idx="0">
            <a:schemeClr val="accent1"/>
          </a:fillRef>
          <a:effectRef idx="1">
            <a:schemeClr val="accent1"/>
          </a:effectRef>
          <a:fontRef idx="minor">
            <a:schemeClr val="tx1"/>
          </a:fontRef>
        </p:style>
      </p:cxnSp>
      <p:grpSp>
        <p:nvGrpSpPr>
          <p:cNvPr id="7" name="Group 6">
            <a:extLst>
              <a:ext uri="{FF2B5EF4-FFF2-40B4-BE49-F238E27FC236}">
                <a16:creationId xmlns:a16="http://schemas.microsoft.com/office/drawing/2014/main" id="{22FEC080-B42F-957E-6ACC-C9FEBA70CDC3}"/>
              </a:ext>
            </a:extLst>
          </p:cNvPr>
          <p:cNvGrpSpPr/>
          <p:nvPr userDrawn="1"/>
        </p:nvGrpSpPr>
        <p:grpSpPr>
          <a:xfrm>
            <a:off x="11123611" y="0"/>
            <a:ext cx="1065214" cy="6868886"/>
            <a:chOff x="11123611" y="0"/>
            <a:chExt cx="1065214" cy="6868886"/>
          </a:xfrm>
        </p:grpSpPr>
        <p:pic>
          <p:nvPicPr>
            <p:cNvPr id="8" name="Picture 7">
              <a:extLst>
                <a:ext uri="{FF2B5EF4-FFF2-40B4-BE49-F238E27FC236}">
                  <a16:creationId xmlns:a16="http://schemas.microsoft.com/office/drawing/2014/main" id="{2E06B9F2-2CBE-B27B-E3C2-A5EA7D4D44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123611" y="0"/>
              <a:ext cx="1065213" cy="6858000"/>
            </a:xfrm>
            <a:prstGeom prst="rect">
              <a:avLst/>
            </a:prstGeom>
          </p:spPr>
        </p:pic>
        <p:sp>
          <p:nvSpPr>
            <p:cNvPr id="9" name="Rectangle 8">
              <a:extLst>
                <a:ext uri="{FF2B5EF4-FFF2-40B4-BE49-F238E27FC236}">
                  <a16:creationId xmlns:a16="http://schemas.microsoft.com/office/drawing/2014/main" id="{1561A931-386A-4309-6DB1-CB5154D921F2}"/>
                </a:ext>
              </a:extLst>
            </p:cNvPr>
            <p:cNvSpPr/>
            <p:nvPr/>
          </p:nvSpPr>
          <p:spPr>
            <a:xfrm>
              <a:off x="11123612" y="10886"/>
              <a:ext cx="1065213" cy="6858000"/>
            </a:xfrm>
            <a:prstGeom prst="rect">
              <a:avLst/>
            </a:prstGeom>
            <a:gradFill flip="none" rotWithShape="1">
              <a:gsLst>
                <a:gs pos="75000">
                  <a:schemeClr val="tx2">
                    <a:alpha val="0"/>
                  </a:schemeClr>
                </a:gs>
                <a:gs pos="100000">
                  <a:schemeClr val="tx2">
                    <a:alpha val="2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30386470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8110" y="2560320"/>
            <a:ext cx="4717075"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9734" y="2560320"/>
            <a:ext cx="4717075"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F41C87-7AD9-4845-A077-840E4A0F3F06}" type="datetimeFigureOut">
              <a:rPr lang="en-US" smtClean="0"/>
              <a:pPr/>
              <a:t>8/26/2024</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3052228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95063" y="2658533"/>
            <a:ext cx="4717075" cy="576262"/>
          </a:xfrm>
        </p:spPr>
        <p:txBody>
          <a:bodyPr anchor="b">
            <a:noAutofit/>
          </a:bodyPr>
          <a:lstStyle>
            <a:lvl1pPr marL="0" indent="0">
              <a:spcBef>
                <a:spcPts val="672"/>
              </a:spcBef>
              <a:spcAft>
                <a:spcPts val="600"/>
              </a:spcAft>
              <a:buNone/>
              <a:defRPr sz="2799" b="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063" y="3243263"/>
            <a:ext cx="4717075"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9061" y="2658533"/>
            <a:ext cx="4717075" cy="576262"/>
          </a:xfrm>
        </p:spPr>
        <p:txBody>
          <a:bodyPr anchor="b">
            <a:noAutofit/>
          </a:bodyPr>
          <a:lstStyle>
            <a:lvl1pPr marL="0" indent="0">
              <a:spcBef>
                <a:spcPts val="672"/>
              </a:spcBef>
              <a:spcAft>
                <a:spcPts val="600"/>
              </a:spcAft>
              <a:buNone/>
              <a:defRPr sz="2799" b="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9061" y="3243263"/>
            <a:ext cx="4717075"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F41C87-7AD9-4845-A077-840E4A0F3F06}" type="datetimeFigureOut">
              <a:rPr lang="en-US" smtClean="0"/>
              <a:pPr/>
              <a:t>8/26/2024</a:t>
            </a:fld>
            <a:endParaRPr lang="en-US"/>
          </a:p>
        </p:txBody>
      </p:sp>
      <p:sp>
        <p:nvSpPr>
          <p:cNvPr id="8" name="Footer Placeholder 7"/>
          <p:cNvSpPr>
            <a:spLocks noGrp="1"/>
          </p:cNvSpPr>
          <p:nvPr>
            <p:ph type="ftr" sz="quarter" idx="11"/>
          </p:nvPr>
        </p:nvSpPr>
        <p:spPr/>
        <p:txBody>
          <a:bodyPr/>
          <a:lstStyle/>
          <a:p>
            <a:r>
              <a:rPr lang="en-US"/>
              <a:t>Add a footer</a:t>
            </a:r>
          </a:p>
        </p:txBody>
      </p:sp>
      <p:sp>
        <p:nvSpPr>
          <p:cNvPr id="9" name="Slide Number Placeholder 8"/>
          <p:cNvSpPr>
            <a:spLocks noGrp="1"/>
          </p:cNvSpPr>
          <p:nvPr>
            <p:ph type="sldNum" sz="quarter" idx="12"/>
          </p:nvPr>
        </p:nvSpPr>
        <p:spPr/>
        <p:txBody>
          <a:bodyPr/>
          <a:lstStyle/>
          <a:p>
            <a:fld id="{2A013F82-EE5E-44EE-A61D-E31C6657F26F}" type="slidenum">
              <a:rPr lang="en-US" smtClean="0"/>
              <a:pPr/>
              <a:t>‹#›</a:t>
            </a:fld>
            <a:endParaRPr lang="en-US"/>
          </a:p>
        </p:txBody>
      </p:sp>
      <p:cxnSp>
        <p:nvCxnSpPr>
          <p:cNvPr id="18" name="Straight Connector 17"/>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0593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F41C87-7AD9-4845-A077-840E4A0F3F06}" type="datetimeFigureOut">
              <a:rPr lang="en-US" smtClean="0"/>
              <a:t>8/26/2024</a:t>
            </a:fld>
            <a:endParaRPr lang="en-US"/>
          </a:p>
        </p:txBody>
      </p:sp>
      <p:sp>
        <p:nvSpPr>
          <p:cNvPr id="4" name="Footer Placeholder 3"/>
          <p:cNvSpPr>
            <a:spLocks noGrp="1"/>
          </p:cNvSpPr>
          <p:nvPr>
            <p:ph type="ftr" sz="quarter" idx="11"/>
          </p:nvPr>
        </p:nvSpPr>
        <p:spPr/>
        <p:txBody>
          <a:bodyPr/>
          <a:lstStyle/>
          <a:p>
            <a:r>
              <a:rPr lang="en-US"/>
              <a:t>Add a footer</a:t>
            </a:r>
          </a:p>
        </p:txBody>
      </p:sp>
      <p:sp>
        <p:nvSpPr>
          <p:cNvPr id="5" name="Slide Number Placeholder 4"/>
          <p:cNvSpPr>
            <a:spLocks noGrp="1"/>
          </p:cNvSpPr>
          <p:nvPr>
            <p:ph type="sldNum" sz="quarter" idx="12"/>
          </p:nvPr>
        </p:nvSpPr>
        <p:spPr/>
        <p:txBody>
          <a:bodyPr/>
          <a:lstStyle/>
          <a:p>
            <a:fld id="{2A013F82-EE5E-44EE-A61D-E31C6657F26F}" type="slidenum">
              <a:rPr lang="en-US" smtClean="0"/>
              <a:t>‹#›</a:t>
            </a:fld>
            <a:endParaRPr lang="en-US"/>
          </a:p>
        </p:txBody>
      </p:sp>
      <p:cxnSp>
        <p:nvCxnSpPr>
          <p:cNvPr id="14" name="Straight Connector 13"/>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07737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41C87-7AD9-4845-A077-840E4A0F3F06}" type="datetimeFigureOut">
              <a:rPr lang="en-US" smtClean="0"/>
              <a:t>8/26/2024</a:t>
            </a:fld>
            <a:endParaRPr lang="en-US"/>
          </a:p>
        </p:txBody>
      </p:sp>
      <p:sp>
        <p:nvSpPr>
          <p:cNvPr id="3" name="Footer Placeholder 2"/>
          <p:cNvSpPr>
            <a:spLocks noGrp="1"/>
          </p:cNvSpPr>
          <p:nvPr>
            <p:ph type="ftr" sz="quarter" idx="11"/>
          </p:nvPr>
        </p:nvSpPr>
        <p:spPr/>
        <p:txBody>
          <a:bodyPr/>
          <a:lstStyle/>
          <a:p>
            <a:r>
              <a:rPr lang="en-US"/>
              <a:t>Add a footer</a:t>
            </a:r>
          </a:p>
        </p:txBody>
      </p:sp>
      <p:sp>
        <p:nvSpPr>
          <p:cNvPr id="4" name="Slide Number Placeholder 3"/>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42334348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474" y="1388534"/>
            <a:ext cx="3717487" cy="1371600"/>
          </a:xfrm>
        </p:spPr>
        <p:txBody>
          <a:bodyPr anchor="b">
            <a:normAutofit/>
          </a:bodyPr>
          <a:lstStyle>
            <a:lvl1pPr algn="ctr">
              <a:defRPr sz="2399" b="0"/>
            </a:lvl1pPr>
          </a:lstStyle>
          <a:p>
            <a:r>
              <a:rPr lang="en-US"/>
              <a:t>Click to edit Master title style</a:t>
            </a:r>
          </a:p>
        </p:txBody>
      </p:sp>
      <p:sp>
        <p:nvSpPr>
          <p:cNvPr id="3" name="Content Placeholder 2"/>
          <p:cNvSpPr>
            <a:spLocks noGrp="1"/>
          </p:cNvSpPr>
          <p:nvPr>
            <p:ph idx="1"/>
          </p:nvPr>
        </p:nvSpPr>
        <p:spPr>
          <a:xfrm>
            <a:off x="5417257" y="982132"/>
            <a:ext cx="5468042"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93474" y="3031065"/>
            <a:ext cx="3717487" cy="2438404"/>
          </a:xfrm>
        </p:spPr>
        <p:txBody>
          <a:bodyPr anchor="t">
            <a:normAutofit/>
          </a:bodyPr>
          <a:lstStyle>
            <a:lvl1pPr marL="0" indent="0" algn="ctr">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smtClean="0"/>
              <a:pPr/>
              <a:t>8/26/2024</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2A013F82-EE5E-44EE-A61D-E31C6657F26F}" type="slidenum">
              <a:rPr lang="en-US" smtClean="0"/>
              <a:pPr/>
              <a:t>‹#›</a:t>
            </a:fld>
            <a:endParaRPr lang="en-US"/>
          </a:p>
        </p:txBody>
      </p:sp>
      <p:cxnSp>
        <p:nvCxnSpPr>
          <p:cNvPr id="16" name="Straight Connector 15"/>
          <p:cNvCxnSpPr/>
          <p:nvPr/>
        </p:nvCxnSpPr>
        <p:spPr>
          <a:xfrm>
            <a:off x="1395805" y="2912533"/>
            <a:ext cx="35135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027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061" y="1883832"/>
            <a:ext cx="6240191" cy="1371600"/>
          </a:xfrm>
        </p:spPr>
        <p:txBody>
          <a:bodyPr anchor="b">
            <a:normAutofit/>
          </a:bodyPr>
          <a:lstStyle>
            <a:lvl1pPr algn="ctr">
              <a:defRPr sz="2799" b="0"/>
            </a:lvl1pPr>
          </a:lstStyle>
          <a:p>
            <a:r>
              <a:rPr lang="en-US"/>
              <a:t>Click to edit Master title style</a:t>
            </a:r>
          </a:p>
        </p:txBody>
      </p:sp>
      <p:sp>
        <p:nvSpPr>
          <p:cNvPr id="17" name="Picture Placeholder 2"/>
          <p:cNvSpPr>
            <a:spLocks noGrp="1" noChangeAspect="1"/>
          </p:cNvSpPr>
          <p:nvPr>
            <p:ph type="pic" idx="1"/>
          </p:nvPr>
        </p:nvSpPr>
        <p:spPr>
          <a:xfrm>
            <a:off x="8092724" y="1041400"/>
            <a:ext cx="3062549"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p>
        </p:txBody>
      </p:sp>
      <p:sp>
        <p:nvSpPr>
          <p:cNvPr id="4" name="Text Placeholder 3"/>
          <p:cNvSpPr>
            <a:spLocks noGrp="1"/>
          </p:cNvSpPr>
          <p:nvPr>
            <p:ph type="body" sz="half" idx="2"/>
          </p:nvPr>
        </p:nvSpPr>
        <p:spPr>
          <a:xfrm>
            <a:off x="1295061" y="3255432"/>
            <a:ext cx="6240191" cy="1828800"/>
          </a:xfrm>
        </p:spPr>
        <p:txBody>
          <a:bodyPr anchor="t">
            <a:normAutofit/>
          </a:bodyPr>
          <a:lstStyle>
            <a:lvl1pPr marL="0" indent="0" algn="ctr">
              <a:buNone/>
              <a:defRPr sz="1799"/>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EF78E3-FDA3-4D28-AAA2-0B81F349A39D}" type="datetimeFigureOut">
              <a:rPr lang="en-US" smtClean="0"/>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288293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2" y="0"/>
            <a:ext cx="12226777"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065" y="982133"/>
            <a:ext cx="9598696" cy="13038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95064" y="2556932"/>
            <a:ext cx="95986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75241" y="5969000"/>
            <a:ext cx="15997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3F41C87-7AD9-4845-A077-840E4A0F3F06}" type="datetimeFigureOut">
              <a:rPr lang="en-US" smtClean="0"/>
              <a:pPr/>
              <a:t>8/26/2024</a:t>
            </a:fld>
            <a:endParaRPr lang="en-US"/>
          </a:p>
        </p:txBody>
      </p:sp>
      <p:sp>
        <p:nvSpPr>
          <p:cNvPr id="5" name="Footer Placeholder 4"/>
          <p:cNvSpPr>
            <a:spLocks noGrp="1"/>
          </p:cNvSpPr>
          <p:nvPr>
            <p:ph type="ftr" sz="quarter" idx="3"/>
          </p:nvPr>
        </p:nvSpPr>
        <p:spPr>
          <a:xfrm>
            <a:off x="1295064" y="5969000"/>
            <a:ext cx="730399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a:t>Add a footer</a:t>
            </a:r>
          </a:p>
        </p:txBody>
      </p:sp>
      <p:sp>
        <p:nvSpPr>
          <p:cNvPr id="6" name="Slide Number Placeholder 5"/>
          <p:cNvSpPr>
            <a:spLocks noGrp="1"/>
          </p:cNvSpPr>
          <p:nvPr>
            <p:ph type="sldNum" sz="quarter" idx="4"/>
          </p:nvPr>
        </p:nvSpPr>
        <p:spPr>
          <a:xfrm>
            <a:off x="10351205" y="5969000"/>
            <a:ext cx="542556"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3559605213"/>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 id="2147484052" r:id="rId13"/>
    <p:sldLayoutId id="2147484053" r:id="rId14"/>
    <p:sldLayoutId id="2147484054" r:id="rId15"/>
    <p:sldLayoutId id="2147484055" r:id="rId16"/>
    <p:sldLayoutId id="2147484056" r:id="rId17"/>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457063" rtl="0" eaLnBrk="1" latinLnBrk="0" hangingPunct="1">
        <a:spcBef>
          <a:spcPct val="0"/>
        </a:spcBef>
        <a:buNone/>
        <a:defRPr sz="4399"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742727" indent="-285664" algn="l" defTabSz="457063" rtl="0" eaLnBrk="1" latinLnBrk="0" hangingPunct="1">
        <a:spcBef>
          <a:spcPct val="20000"/>
        </a:spcBef>
        <a:spcAft>
          <a:spcPts val="600"/>
        </a:spcAft>
        <a:buClr>
          <a:schemeClr val="accent1"/>
        </a:buClr>
        <a:buSzPct val="115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www.pixnio.com/people/seven-people-at-meeting-on-office" TargetMode="External"/><Relationship Id="rId2" Type="http://schemas.openxmlformats.org/officeDocument/2006/relationships/image" Target="../media/image15.jpeg"/><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hyperlink" Target="https://openclipart.org/detail/170087/calendar-by-helisdf"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B226A40-22CC-40E5-9EC4-5163536C6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BB9B7D3-101C-4F55-A956-62DA4AAD40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6777" cy="6856214"/>
            <a:chOff x="-15736" y="0"/>
            <a:chExt cx="12229962" cy="6856214"/>
          </a:xfrm>
        </p:grpSpPr>
        <p:pic>
          <p:nvPicPr>
            <p:cNvPr id="14" name="Picture 13">
              <a:extLst>
                <a:ext uri="{FF2B5EF4-FFF2-40B4-BE49-F238E27FC236}">
                  <a16:creationId xmlns:a16="http://schemas.microsoft.com/office/drawing/2014/main" id="{53BD5441-821C-4091-8DDD-A4A56A6FC8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AFC6E877-1BD2-4856-8FFD-250D27C158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F64C008A-2A32-4626-A83A-16A984F886F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id="{875D67EF-62E2-43F5-8005-7A7A319D05A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p:cNvSpPr>
            <a:spLocks noGrp="1"/>
          </p:cNvSpPr>
          <p:nvPr>
            <p:ph type="ctrTitle"/>
          </p:nvPr>
        </p:nvSpPr>
        <p:spPr>
          <a:xfrm>
            <a:off x="1102331" y="4404852"/>
            <a:ext cx="9987076" cy="1054745"/>
          </a:xfrm>
        </p:spPr>
        <p:txBody>
          <a:bodyPr vert="horz" lIns="91440" tIns="45720" rIns="91440" bIns="45720" rtlCol="0" anchor="b">
            <a:normAutofit/>
          </a:bodyPr>
          <a:lstStyle/>
          <a:p>
            <a:pPr defTabSz="457200"/>
            <a:r>
              <a:rPr lang="en-US" sz="5400" kern="1200" cap="none">
                <a:ln w="3175" cmpd="sng">
                  <a:noFill/>
                </a:ln>
                <a:solidFill>
                  <a:schemeClr val="tx1">
                    <a:lumMod val="85000"/>
                    <a:lumOff val="15000"/>
                  </a:schemeClr>
                </a:solidFill>
                <a:effectLst/>
                <a:latin typeface="+mj-lt"/>
                <a:ea typeface="+mj-ea"/>
                <a:cs typeface="+mj-cs"/>
              </a:rPr>
              <a:t>2024-2025 Annual Title I Meeting</a:t>
            </a:r>
          </a:p>
        </p:txBody>
      </p:sp>
      <p:sp>
        <p:nvSpPr>
          <p:cNvPr id="5" name="Subtitle 2">
            <a:extLst>
              <a:ext uri="{FF2B5EF4-FFF2-40B4-BE49-F238E27FC236}">
                <a16:creationId xmlns:a16="http://schemas.microsoft.com/office/drawing/2014/main" id="{CF640BE4-EA62-EF00-AED4-9CC4E58040E0}"/>
              </a:ext>
            </a:extLst>
          </p:cNvPr>
          <p:cNvSpPr txBox="1">
            <a:spLocks/>
          </p:cNvSpPr>
          <p:nvPr/>
        </p:nvSpPr>
        <p:spPr>
          <a:xfrm>
            <a:off x="1298109" y="5565530"/>
            <a:ext cx="9601226" cy="4055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tx1">
                  <a:lumMod val="90000"/>
                  <a:lumOff val="10000"/>
                </a:schemeClr>
              </a:buClr>
              <a:buSzPct val="80000"/>
              <a:buFont typeface="Arial" pitchFamily="34" charset="0"/>
              <a:buNone/>
              <a:defRPr sz="2800" kern="1200" cap="none" baseline="0">
                <a:solidFill>
                  <a:schemeClr val="accent1">
                    <a:lumMod val="50000"/>
                  </a:schemeClr>
                </a:solidFill>
                <a:latin typeface="+mn-lt"/>
                <a:ea typeface="+mn-ea"/>
                <a:cs typeface="+mn-cs"/>
              </a:defRPr>
            </a:lvl1pPr>
            <a:lvl2pPr marL="457200" indent="0" algn="ctr" defTabSz="914400" rtl="0" eaLnBrk="1" latinLnBrk="0" hangingPunct="1">
              <a:lnSpc>
                <a:spcPct val="90000"/>
              </a:lnSpc>
              <a:spcBef>
                <a:spcPts val="1000"/>
              </a:spcBef>
              <a:buClr>
                <a:schemeClr val="tx1">
                  <a:lumMod val="90000"/>
                  <a:lumOff val="10000"/>
                </a:schemeClr>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lumMod val="90000"/>
                  <a:lumOff val="10000"/>
                </a:schemeClr>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lumMod val="90000"/>
                  <a:lumOff val="10000"/>
                </a:schemeClr>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lumMod val="90000"/>
                  <a:lumOff val="10000"/>
                </a:schemeClr>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Clr>
                <a:schemeClr val="tx1">
                  <a:lumMod val="90000"/>
                  <a:lumOff val="10000"/>
                </a:schemeClr>
              </a:buClr>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Clr>
                <a:schemeClr val="tx1">
                  <a:lumMod val="90000"/>
                  <a:lumOff val="10000"/>
                </a:schemeClr>
              </a:buClr>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Clr>
                <a:schemeClr val="tx1">
                  <a:lumMod val="90000"/>
                  <a:lumOff val="10000"/>
                </a:schemeClr>
              </a:buClr>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Clr>
                <a:schemeClr val="tx1">
                  <a:lumMod val="90000"/>
                  <a:lumOff val="10000"/>
                </a:schemeClr>
              </a:buClr>
              <a:buSzPct val="80000"/>
              <a:buFont typeface="Arial" pitchFamily="34" charset="0"/>
              <a:buNone/>
              <a:defRPr sz="1600" kern="1200">
                <a:solidFill>
                  <a:schemeClr val="tx1">
                    <a:tint val="75000"/>
                  </a:schemeClr>
                </a:solidFill>
                <a:latin typeface="+mn-lt"/>
                <a:ea typeface="+mn-ea"/>
                <a:cs typeface="+mn-cs"/>
              </a:defRPr>
            </a:lvl9pPr>
          </a:lstStyle>
          <a:p>
            <a:pPr algn="ctr" defTabSz="457200">
              <a:spcBef>
                <a:spcPct val="20000"/>
              </a:spcBef>
              <a:spcAft>
                <a:spcPts val="600"/>
              </a:spcAft>
              <a:buClr>
                <a:schemeClr val="accent1"/>
              </a:buClr>
              <a:buSzPct val="115000"/>
            </a:pPr>
            <a:r>
              <a:rPr lang="en-US" sz="2100" baseline="0">
                <a:solidFill>
                  <a:schemeClr val="tx1"/>
                </a:solidFill>
              </a:rPr>
              <a:t>Date:  Monday, August 26, 2024</a:t>
            </a:r>
            <a:endParaRPr lang="en-US" sz="2100">
              <a:solidFill>
                <a:schemeClr val="tx1"/>
              </a:solidFill>
              <a:highlight>
                <a:srgbClr val="FFFF00"/>
              </a:highlight>
            </a:endParaRPr>
          </a:p>
        </p:txBody>
      </p:sp>
      <p:sp>
        <p:nvSpPr>
          <p:cNvPr id="19" name="Rectangle 18">
            <a:extLst>
              <a:ext uri="{FF2B5EF4-FFF2-40B4-BE49-F238E27FC236}">
                <a16:creationId xmlns:a16="http://schemas.microsoft.com/office/drawing/2014/main" id="{9D2CA3DB-2141-4DE2-9F8A-9E5561DDF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0666" y="1092200"/>
            <a:ext cx="8960434"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1214B64F-D291-4308-B071-A2678ED782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63516" y="5518838"/>
            <a:ext cx="7861792"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ubtitle 2"/>
          <p:cNvSpPr>
            <a:spLocks/>
          </p:cNvSpPr>
          <p:nvPr/>
        </p:nvSpPr>
        <p:spPr>
          <a:xfrm>
            <a:off x="1938137" y="1073622"/>
            <a:ext cx="8340839" cy="1932028"/>
          </a:xfrm>
          <a:prstGeom prst="rect">
            <a:avLst/>
          </a:prstGeom>
        </p:spPr>
        <p:txBody>
          <a:bodyPr vert="horz" lIns="91440" tIns="45720" rIns="91440" bIns="45720" rtlCol="0" anchor="t">
            <a:noAutofit/>
          </a:bodyPr>
          <a:lstStyle/>
          <a:p>
            <a:pPr algn="ctr" defTabSz="557784">
              <a:spcAft>
                <a:spcPts val="600"/>
              </a:spcAft>
            </a:pPr>
            <a:r>
              <a:rPr lang="en-US" sz="6588" kern="1200">
                <a:solidFill>
                  <a:schemeClr val="tx1"/>
                </a:solidFill>
                <a:latin typeface="+mn-lt"/>
                <a:ea typeface="+mn-ea"/>
                <a:cs typeface="+mn-cs"/>
              </a:rPr>
              <a:t>South County Career Acceleration Academy</a:t>
            </a:r>
            <a:endParaRPr lang="en-US" sz="5400">
              <a:ea typeface="Cambria"/>
            </a:endParaRPr>
          </a:p>
        </p:txBody>
      </p:sp>
      <p:sp>
        <p:nvSpPr>
          <p:cNvPr id="6" name="Subtitle 2">
            <a:extLst>
              <a:ext uri="{FF2B5EF4-FFF2-40B4-BE49-F238E27FC236}">
                <a16:creationId xmlns:a16="http://schemas.microsoft.com/office/drawing/2014/main" id="{629E10E0-BAC0-3486-3C0C-B235B9206ABD}"/>
              </a:ext>
            </a:extLst>
          </p:cNvPr>
          <p:cNvSpPr txBox="1">
            <a:spLocks/>
          </p:cNvSpPr>
          <p:nvPr/>
        </p:nvSpPr>
        <p:spPr>
          <a:xfrm>
            <a:off x="3532385" y="3535277"/>
            <a:ext cx="5152341" cy="52352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Clr>
                <a:schemeClr val="tx1">
                  <a:lumMod val="90000"/>
                  <a:lumOff val="10000"/>
                </a:schemeClr>
              </a:buClr>
              <a:buSzPct val="80000"/>
              <a:buFont typeface="Arial" pitchFamily="34" charset="0"/>
              <a:buNone/>
              <a:defRPr sz="2800" kern="1200" cap="none" baseline="0">
                <a:solidFill>
                  <a:schemeClr val="accent1">
                    <a:lumMod val="50000"/>
                  </a:schemeClr>
                </a:solidFill>
                <a:latin typeface="+mn-lt"/>
                <a:ea typeface="+mn-ea"/>
                <a:cs typeface="+mn-cs"/>
              </a:defRPr>
            </a:lvl1pPr>
            <a:lvl2pPr marL="457200" indent="0" algn="ctr" defTabSz="914400" rtl="0" eaLnBrk="1" latinLnBrk="0" hangingPunct="1">
              <a:lnSpc>
                <a:spcPct val="90000"/>
              </a:lnSpc>
              <a:spcBef>
                <a:spcPts val="1000"/>
              </a:spcBef>
              <a:buClr>
                <a:schemeClr val="tx1">
                  <a:lumMod val="90000"/>
                  <a:lumOff val="10000"/>
                </a:schemeClr>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lumMod val="90000"/>
                  <a:lumOff val="10000"/>
                </a:schemeClr>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lumMod val="90000"/>
                  <a:lumOff val="10000"/>
                </a:schemeClr>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lumMod val="90000"/>
                  <a:lumOff val="10000"/>
                </a:schemeClr>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Clr>
                <a:schemeClr val="tx1">
                  <a:lumMod val="90000"/>
                  <a:lumOff val="10000"/>
                </a:schemeClr>
              </a:buClr>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Clr>
                <a:schemeClr val="tx1">
                  <a:lumMod val="90000"/>
                  <a:lumOff val="10000"/>
                </a:schemeClr>
              </a:buClr>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Clr>
                <a:schemeClr val="tx1">
                  <a:lumMod val="90000"/>
                  <a:lumOff val="10000"/>
                </a:schemeClr>
              </a:buClr>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Clr>
                <a:schemeClr val="tx1">
                  <a:lumMod val="90000"/>
                  <a:lumOff val="10000"/>
                </a:schemeClr>
              </a:buClr>
              <a:buSzPct val="80000"/>
              <a:buFont typeface="Arial" pitchFamily="34" charset="0"/>
              <a:buNone/>
              <a:defRPr sz="1600" kern="1200">
                <a:solidFill>
                  <a:schemeClr val="tx1">
                    <a:tint val="75000"/>
                  </a:schemeClr>
                </a:solidFill>
                <a:latin typeface="+mn-lt"/>
                <a:ea typeface="+mn-ea"/>
                <a:cs typeface="+mn-cs"/>
              </a:defRPr>
            </a:lvl9pPr>
          </a:lstStyle>
          <a:p>
            <a:pPr algn="ctr" defTabSz="1115568">
              <a:spcAft>
                <a:spcPts val="600"/>
              </a:spcAft>
            </a:pPr>
            <a:r>
              <a:rPr lang="en-US" sz="2928" kern="1200" cap="none" baseline="0">
                <a:solidFill>
                  <a:schemeClr val="accent1">
                    <a:lumMod val="50000"/>
                  </a:schemeClr>
                </a:solidFill>
                <a:latin typeface="+mn-lt"/>
                <a:ea typeface="+mn-ea"/>
                <a:cs typeface="+mn-cs"/>
              </a:rPr>
              <a:t>Principal: Mrs. Jennifer Woods</a:t>
            </a:r>
            <a:endParaRPr lang="en-US" sz="2400">
              <a:highlight>
                <a:srgbClr val="FFFF00"/>
              </a:highlight>
              <a:ea typeface="Cambria"/>
            </a:endParaRPr>
          </a:p>
        </p:txBody>
      </p:sp>
    </p:spTree>
    <p:extLst>
      <p:ext uri="{BB962C8B-B14F-4D97-AF65-F5344CB8AC3E}">
        <p14:creationId xmlns:p14="http://schemas.microsoft.com/office/powerpoint/2010/main" val="23201155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982133"/>
            <a:ext cx="10820400" cy="1303867"/>
          </a:xfrm>
        </p:spPr>
        <p:txBody>
          <a:bodyPr>
            <a:normAutofit fontScale="90000"/>
          </a:bodyPr>
          <a:lstStyle/>
          <a:p>
            <a:r>
              <a:rPr lang="en-US"/>
              <a:t>How Can You Help Decide How Funds are Spent?</a:t>
            </a:r>
          </a:p>
        </p:txBody>
      </p:sp>
      <p:sp>
        <p:nvSpPr>
          <p:cNvPr id="4" name="Content Placeholder 3">
            <a:extLst>
              <a:ext uri="{FF2B5EF4-FFF2-40B4-BE49-F238E27FC236}">
                <a16:creationId xmlns:a16="http://schemas.microsoft.com/office/drawing/2014/main" id="{DA8E1297-381D-245F-9A31-77F2DDDA5FA8}"/>
              </a:ext>
            </a:extLst>
          </p:cNvPr>
          <p:cNvSpPr>
            <a:spLocks noGrp="1"/>
          </p:cNvSpPr>
          <p:nvPr>
            <p:ph sz="half" idx="2"/>
          </p:nvPr>
        </p:nvSpPr>
        <p:spPr>
          <a:xfrm>
            <a:off x="845147" y="2514600"/>
            <a:ext cx="4887913" cy="457199"/>
          </a:xfrm>
          <a:solidFill>
            <a:schemeClr val="accent1">
              <a:lumMod val="60000"/>
              <a:lumOff val="40000"/>
            </a:schemeClr>
          </a:solidFill>
          <a:ln cmpd="dbl">
            <a:solidFill>
              <a:schemeClr val="tx1"/>
            </a:solidFill>
          </a:ln>
        </p:spPr>
        <p:txBody>
          <a:bodyPr>
            <a:normAutofit fontScale="92500" lnSpcReduction="20000"/>
          </a:bodyPr>
          <a:lstStyle/>
          <a:p>
            <a:pPr marL="0" indent="0" algn="ctr">
              <a:buNone/>
            </a:pPr>
            <a:r>
              <a:rPr lang="en-US" sz="2400"/>
              <a:t>Project Application Survey</a:t>
            </a:r>
          </a:p>
          <a:p>
            <a:pPr marL="0" indent="0">
              <a:buNone/>
            </a:pPr>
            <a:endParaRPr lang="en-US"/>
          </a:p>
        </p:txBody>
      </p:sp>
      <p:sp>
        <p:nvSpPr>
          <p:cNvPr id="8" name="Content Placeholder 3">
            <a:extLst>
              <a:ext uri="{FF2B5EF4-FFF2-40B4-BE49-F238E27FC236}">
                <a16:creationId xmlns:a16="http://schemas.microsoft.com/office/drawing/2014/main" id="{4775C9B5-8394-19E8-2175-902F7B12A1FC}"/>
              </a:ext>
            </a:extLst>
          </p:cNvPr>
          <p:cNvSpPr txBox="1">
            <a:spLocks/>
          </p:cNvSpPr>
          <p:nvPr/>
        </p:nvSpPr>
        <p:spPr>
          <a:xfrm>
            <a:off x="7538626" y="5418667"/>
            <a:ext cx="2525713" cy="457200"/>
          </a:xfrm>
          <a:prstGeom prst="rect">
            <a:avLst/>
          </a:prstGeom>
          <a:solidFill>
            <a:schemeClr val="accent1">
              <a:lumMod val="60000"/>
              <a:lumOff val="40000"/>
            </a:schemeClr>
          </a:solidFill>
          <a:ln>
            <a:solidFill>
              <a:schemeClr val="tx1"/>
            </a:solidFill>
          </a:ln>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tx1">
                  <a:lumMod val="90000"/>
                  <a:lumOff val="10000"/>
                </a:schemeClr>
              </a:buClr>
              <a:buSzPct val="80000"/>
              <a:buFont typeface="Arial" pitchFamily="34" charset="0"/>
              <a:buChar char="•"/>
              <a:defRPr sz="2400" kern="1200">
                <a:solidFill>
                  <a:schemeClr val="tx1"/>
                </a:solidFill>
                <a:latin typeface="+mn-lt"/>
                <a:ea typeface="+mn-ea"/>
                <a:cs typeface="+mn-cs"/>
              </a:defRPr>
            </a:lvl1pPr>
            <a:lvl2pPr marL="511175" indent="-228600" algn="l" defTabSz="914400" rtl="0" eaLnBrk="1" latinLnBrk="0" hangingPunct="1">
              <a:lnSpc>
                <a:spcPct val="90000"/>
              </a:lnSpc>
              <a:spcBef>
                <a:spcPts val="1000"/>
              </a:spcBef>
              <a:buClr>
                <a:schemeClr val="tx1">
                  <a:lumMod val="90000"/>
                  <a:lumOff val="10000"/>
                </a:schemeClr>
              </a:buClr>
              <a:buSzPct val="80000"/>
              <a:buFont typeface="Arial" pitchFamily="34" charset="0"/>
              <a:buChar char="•"/>
              <a:defRPr sz="2000" kern="1200">
                <a:solidFill>
                  <a:schemeClr val="tx1"/>
                </a:solidFill>
                <a:latin typeface="+mn-lt"/>
                <a:ea typeface="+mn-ea"/>
                <a:cs typeface="+mn-cs"/>
              </a:defRPr>
            </a:lvl2pPr>
            <a:lvl3pPr marL="685800" indent="-174625" algn="l" defTabSz="914400" rtl="0" eaLnBrk="1" latinLnBrk="0" hangingPunct="1">
              <a:lnSpc>
                <a:spcPct val="90000"/>
              </a:lnSpc>
              <a:spcBef>
                <a:spcPts val="600"/>
              </a:spcBef>
              <a:buClr>
                <a:schemeClr val="tx1">
                  <a:lumMod val="90000"/>
                  <a:lumOff val="10000"/>
                </a:schemeClr>
              </a:buClr>
              <a:buSzPct val="80000"/>
              <a:buFont typeface="Arial" pitchFamily="34" charset="0"/>
              <a:buChar char="•"/>
              <a:defRPr sz="1800" kern="1200">
                <a:solidFill>
                  <a:schemeClr val="tx1"/>
                </a:solidFill>
                <a:latin typeface="+mn-lt"/>
                <a:ea typeface="+mn-ea"/>
                <a:cs typeface="+mn-cs"/>
              </a:defRPr>
            </a:lvl3pPr>
            <a:lvl4pPr marL="860425" indent="-174625" algn="l" defTabSz="914400" rtl="0" eaLnBrk="1" latinLnBrk="0" hangingPunct="1">
              <a:lnSpc>
                <a:spcPct val="90000"/>
              </a:lnSpc>
              <a:spcBef>
                <a:spcPts val="600"/>
              </a:spcBef>
              <a:buClr>
                <a:schemeClr val="tx1">
                  <a:lumMod val="90000"/>
                  <a:lumOff val="10000"/>
                </a:schemeClr>
              </a:buClr>
              <a:buSzPct val="80000"/>
              <a:buFont typeface="Arial" pitchFamily="34" charset="0"/>
              <a:buChar char="•"/>
              <a:defRPr sz="1600" kern="1200">
                <a:solidFill>
                  <a:schemeClr val="tx1"/>
                </a:solidFill>
                <a:latin typeface="+mn-lt"/>
                <a:ea typeface="+mn-ea"/>
                <a:cs typeface="+mn-cs"/>
              </a:defRPr>
            </a:lvl4pPr>
            <a:lvl5pPr marL="1033463" indent="-173038" algn="l" defTabSz="914400" rtl="0" eaLnBrk="1" latinLnBrk="0" hangingPunct="1">
              <a:lnSpc>
                <a:spcPct val="90000"/>
              </a:lnSpc>
              <a:spcBef>
                <a:spcPts val="600"/>
              </a:spcBef>
              <a:buClr>
                <a:schemeClr val="tx1">
                  <a:lumMod val="90000"/>
                  <a:lumOff val="10000"/>
                </a:schemeClr>
              </a:buClr>
              <a:buSzPct val="8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tx1">
                  <a:lumMod val="90000"/>
                  <a:lumOff val="10000"/>
                </a:schemeClr>
              </a:buClr>
              <a:buSzPct val="80000"/>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tx1">
                  <a:lumMod val="90000"/>
                  <a:lumOff val="10000"/>
                </a:schemeClr>
              </a:buClr>
              <a:buSzPct val="80000"/>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tx1">
                  <a:lumMod val="90000"/>
                  <a:lumOff val="10000"/>
                </a:schemeClr>
              </a:buClr>
              <a:buSzPct val="80000"/>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tx1">
                  <a:lumMod val="90000"/>
                  <a:lumOff val="10000"/>
                </a:schemeClr>
              </a:buClr>
              <a:buSzPct val="80000"/>
              <a:buFont typeface="Arial" pitchFamily="34" charset="0"/>
              <a:buChar char="•"/>
              <a:defRPr sz="1600" kern="1200">
                <a:solidFill>
                  <a:schemeClr val="tx1"/>
                </a:solidFill>
                <a:latin typeface="+mn-lt"/>
                <a:ea typeface="+mn-ea"/>
                <a:cs typeface="+mn-cs"/>
              </a:defRPr>
            </a:lvl9pPr>
          </a:lstStyle>
          <a:p>
            <a:pPr marL="0" indent="0" algn="ctr">
              <a:buNone/>
            </a:pPr>
            <a:r>
              <a:rPr lang="en-US"/>
              <a:t>Join SAC</a:t>
            </a:r>
          </a:p>
          <a:p>
            <a:endParaRPr lang="en-US"/>
          </a:p>
        </p:txBody>
      </p:sp>
      <p:pic>
        <p:nvPicPr>
          <p:cNvPr id="9" name="Picture 8">
            <a:extLst>
              <a:ext uri="{FF2B5EF4-FFF2-40B4-BE49-F238E27FC236}">
                <a16:creationId xmlns:a16="http://schemas.microsoft.com/office/drawing/2014/main" id="{3C3181D6-DE27-E3C2-F5FA-FBDD90ACE74E}"/>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551612" y="2743199"/>
            <a:ext cx="4499743" cy="2511886"/>
          </a:xfrm>
          <a:prstGeom prst="rect">
            <a:avLst/>
          </a:prstGeom>
        </p:spPr>
      </p:pic>
      <p:pic>
        <p:nvPicPr>
          <p:cNvPr id="5" name="Picture 4" descr="A close-up of a form&#10;&#10;Description automatically generated">
            <a:extLst>
              <a:ext uri="{FF2B5EF4-FFF2-40B4-BE49-F238E27FC236}">
                <a16:creationId xmlns:a16="http://schemas.microsoft.com/office/drawing/2014/main" id="{B45DA320-3AC9-4794-A383-D03B1440A6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6754" y="3048000"/>
            <a:ext cx="2427262" cy="3124200"/>
          </a:xfrm>
          <a:prstGeom prst="rect">
            <a:avLst/>
          </a:prstGeom>
        </p:spPr>
      </p:pic>
    </p:spTree>
    <p:extLst>
      <p:ext uri="{BB962C8B-B14F-4D97-AF65-F5344CB8AC3E}">
        <p14:creationId xmlns:p14="http://schemas.microsoft.com/office/powerpoint/2010/main" val="31902591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12" y="738733"/>
            <a:ext cx="5680492" cy="1310540"/>
          </a:xfrm>
        </p:spPr>
        <p:txBody>
          <a:bodyPr>
            <a:normAutofit fontScale="90000"/>
          </a:bodyPr>
          <a:lstStyle/>
          <a:p>
            <a:r>
              <a:rPr lang="en-US" sz="6000"/>
              <a:t>Important Dates</a:t>
            </a:r>
            <a:br>
              <a:rPr lang="en-US"/>
            </a:br>
            <a:endParaRPr lang="en-US" sz="2200">
              <a:solidFill>
                <a:srgbClr val="FF0000"/>
              </a:solidFill>
              <a:highlight>
                <a:srgbClr val="FFFF00"/>
              </a:highlight>
              <a:ea typeface="Cambria"/>
            </a:endParaRPr>
          </a:p>
        </p:txBody>
      </p:sp>
      <p:sp>
        <p:nvSpPr>
          <p:cNvPr id="4" name="Content Placeholder 3">
            <a:extLst>
              <a:ext uri="{FF2B5EF4-FFF2-40B4-BE49-F238E27FC236}">
                <a16:creationId xmlns:a16="http://schemas.microsoft.com/office/drawing/2014/main" id="{DA8E1297-381D-245F-9A31-77F2DDDA5FA8}"/>
              </a:ext>
            </a:extLst>
          </p:cNvPr>
          <p:cNvSpPr>
            <a:spLocks noGrp="1"/>
          </p:cNvSpPr>
          <p:nvPr>
            <p:ph sz="half" idx="2"/>
          </p:nvPr>
        </p:nvSpPr>
        <p:spPr>
          <a:xfrm>
            <a:off x="1208570" y="2819401"/>
            <a:ext cx="6399724" cy="3263599"/>
          </a:xfrm>
        </p:spPr>
        <p:txBody>
          <a:bodyPr>
            <a:normAutofit fontScale="92500"/>
          </a:bodyPr>
          <a:lstStyle/>
          <a:p>
            <a:pPr marL="285115" indent="-285115"/>
            <a:r>
              <a:rPr lang="en-US">
                <a:solidFill>
                  <a:schemeClr val="accent6">
                    <a:lumMod val="75000"/>
                  </a:schemeClr>
                </a:solidFill>
              </a:rPr>
              <a:t>Family Nights/Parent-Teacher Conferences</a:t>
            </a:r>
            <a:endParaRPr lang="en-US"/>
          </a:p>
          <a:p>
            <a:pPr marL="742315" lvl="1" indent="-285115">
              <a:buSzPct val="114999"/>
              <a:buFont typeface="Courier New"/>
              <a:buChar char="o"/>
            </a:pPr>
            <a:r>
              <a:rPr lang="en-US" sz="1950" b="1">
                <a:solidFill>
                  <a:schemeClr val="accent6">
                    <a:lumMod val="75000"/>
                  </a:schemeClr>
                </a:solidFill>
                <a:highlight>
                  <a:srgbClr val="FFFF00"/>
                </a:highlight>
              </a:rPr>
              <a:t>Oct 17  We Are Connected  3:00pm – 7:00pm</a:t>
            </a:r>
          </a:p>
          <a:p>
            <a:pPr marL="285115" indent="-285115"/>
            <a:r>
              <a:rPr lang="en-US">
                <a:solidFill>
                  <a:schemeClr val="accent6">
                    <a:lumMod val="75000"/>
                  </a:schemeClr>
                </a:solidFill>
              </a:rPr>
              <a:t>SAC &amp; PTSO Meeting Dates</a:t>
            </a:r>
          </a:p>
          <a:p>
            <a:pPr marL="742315" lvl="1" indent="-285115">
              <a:buSzPct val="114999"/>
              <a:buFont typeface="Courier New"/>
              <a:buChar char="o"/>
            </a:pPr>
            <a:r>
              <a:rPr lang="en-US" sz="1950" b="1">
                <a:solidFill>
                  <a:schemeClr val="accent6">
                    <a:lumMod val="75000"/>
                  </a:schemeClr>
                </a:solidFill>
                <a:highlight>
                  <a:srgbClr val="FFFF00"/>
                </a:highlight>
              </a:rPr>
              <a:t>Last Tuesday of each month (virtual 3:00pm – 4:00pm)</a:t>
            </a:r>
          </a:p>
          <a:p>
            <a:pPr marL="285115" indent="-285115"/>
            <a:r>
              <a:rPr lang="en-US">
                <a:solidFill>
                  <a:schemeClr val="accent6">
                    <a:lumMod val="75000"/>
                  </a:schemeClr>
                </a:solidFill>
              </a:rPr>
              <a:t>Parent Meetings </a:t>
            </a:r>
          </a:p>
          <a:p>
            <a:pPr marL="285115" indent="-285115"/>
            <a:r>
              <a:rPr lang="en-US">
                <a:solidFill>
                  <a:schemeClr val="accent6">
                    <a:lumMod val="75000"/>
                  </a:schemeClr>
                </a:solidFill>
              </a:rPr>
              <a:t>Parent Workshop/Training Sessions</a:t>
            </a:r>
          </a:p>
          <a:p>
            <a:pPr marL="285115" indent="-285115"/>
            <a:r>
              <a:rPr lang="en-US">
                <a:solidFill>
                  <a:schemeClr val="accent6">
                    <a:lumMod val="75000"/>
                  </a:schemeClr>
                </a:solidFill>
              </a:rPr>
              <a:t>Other Events</a:t>
            </a:r>
            <a:endParaRPr lang="en-US"/>
          </a:p>
        </p:txBody>
      </p:sp>
      <p:pic>
        <p:nvPicPr>
          <p:cNvPr id="3" name="Picture 2" descr="A calendar with a green tick&#10;&#10;Description automatically generated">
            <a:extLst>
              <a:ext uri="{FF2B5EF4-FFF2-40B4-BE49-F238E27FC236}">
                <a16:creationId xmlns:a16="http://schemas.microsoft.com/office/drawing/2014/main" id="{486398C2-8BB7-9EFC-DB82-6B73E1088E76}"/>
              </a:ext>
            </a:extLst>
          </p:cNvPr>
          <p:cNvPicPr>
            <a:picLocks noChangeAspect="1"/>
          </p:cNvPicPr>
          <p:nvPr/>
        </p:nvPicPr>
        <p:blipFill>
          <a:blip r:embed="rId2" cstate="print">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431504" y="2720955"/>
            <a:ext cx="3911873" cy="3352801"/>
          </a:xfrm>
          <a:prstGeom prst="rect">
            <a:avLst/>
          </a:prstGeom>
        </p:spPr>
      </p:pic>
      <p:sp>
        <p:nvSpPr>
          <p:cNvPr id="7" name="TextBox 6">
            <a:extLst>
              <a:ext uri="{FF2B5EF4-FFF2-40B4-BE49-F238E27FC236}">
                <a16:creationId xmlns:a16="http://schemas.microsoft.com/office/drawing/2014/main" id="{E3E3FB2E-74F8-CAA7-4F33-B0D0636EF890}"/>
              </a:ext>
            </a:extLst>
          </p:cNvPr>
          <p:cNvSpPr txBox="1"/>
          <p:nvPr/>
        </p:nvSpPr>
        <p:spPr>
          <a:xfrm>
            <a:off x="1293812" y="1752759"/>
            <a:ext cx="9753600" cy="707886"/>
          </a:xfrm>
          <a:prstGeom prst="rect">
            <a:avLst/>
          </a:prstGeom>
          <a:noFill/>
        </p:spPr>
        <p:txBody>
          <a:bodyPr wrap="square" rtlCol="0">
            <a:spAutoFit/>
          </a:bodyPr>
          <a:lstStyle/>
          <a:p>
            <a:r>
              <a:rPr lang="en-US" sz="2000">
                <a:highlight>
                  <a:srgbClr val="FFFF00"/>
                </a:highlight>
              </a:rPr>
              <a:t>Information will be sent home by students, sent by email via </a:t>
            </a:r>
            <a:r>
              <a:rPr lang="en-US" sz="2000" err="1">
                <a:highlight>
                  <a:srgbClr val="FFFF00"/>
                </a:highlight>
              </a:rPr>
              <a:t>ParentLink</a:t>
            </a:r>
            <a:r>
              <a:rPr lang="en-US" sz="2000">
                <a:highlight>
                  <a:srgbClr val="FFFF00"/>
                </a:highlight>
              </a:rPr>
              <a:t>, posted on our website, and follow us on Facebook &amp; Instagram @southcountycc</a:t>
            </a:r>
          </a:p>
        </p:txBody>
      </p:sp>
    </p:spTree>
    <p:extLst>
      <p:ext uri="{BB962C8B-B14F-4D97-AF65-F5344CB8AC3E}">
        <p14:creationId xmlns:p14="http://schemas.microsoft.com/office/powerpoint/2010/main" val="25825512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a:t>Questions?</a:t>
            </a:r>
          </a:p>
        </p:txBody>
      </p:sp>
      <p:pic>
        <p:nvPicPr>
          <p:cNvPr id="4" name="Content Placeholder 3" descr="Sticky notes with question marks">
            <a:extLst>
              <a:ext uri="{FF2B5EF4-FFF2-40B4-BE49-F238E27FC236}">
                <a16:creationId xmlns:a16="http://schemas.microsoft.com/office/drawing/2014/main" id="{3280820E-EE68-E917-DD9F-85A12C22100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05168" y="2557463"/>
            <a:ext cx="4978489" cy="3317875"/>
          </a:xfrm>
          <a:noFill/>
        </p:spPr>
      </p:pic>
    </p:spTree>
    <p:extLst>
      <p:ext uri="{BB962C8B-B14F-4D97-AF65-F5344CB8AC3E}">
        <p14:creationId xmlns:p14="http://schemas.microsoft.com/office/powerpoint/2010/main" val="25515453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chor="b">
            <a:noAutofit/>
          </a:bodyPr>
          <a:lstStyle/>
          <a:p>
            <a:r>
              <a:rPr lang="en-US" sz="8000"/>
              <a:t>Agenda</a:t>
            </a:r>
          </a:p>
        </p:txBody>
      </p:sp>
      <p:graphicFrame>
        <p:nvGraphicFramePr>
          <p:cNvPr id="26" name="Content Placeholder 13">
            <a:extLst>
              <a:ext uri="{FF2B5EF4-FFF2-40B4-BE49-F238E27FC236}">
                <a16:creationId xmlns:a16="http://schemas.microsoft.com/office/drawing/2014/main" id="{6DD773F4-DA2B-9958-C780-1F3B186264A3}"/>
              </a:ext>
            </a:extLst>
          </p:cNvPr>
          <p:cNvGraphicFramePr>
            <a:graphicFrameLocks noGrp="1"/>
          </p:cNvGraphicFramePr>
          <p:nvPr>
            <p:ph idx="1"/>
            <p:extLst>
              <p:ext uri="{D42A27DB-BD31-4B8C-83A1-F6EECF244321}">
                <p14:modId xmlns:p14="http://schemas.microsoft.com/office/powerpoint/2010/main" val="177966976"/>
              </p:ext>
            </p:extLst>
          </p:nvPr>
        </p:nvGraphicFramePr>
        <p:xfrm>
          <a:off x="1295400" y="2557463"/>
          <a:ext cx="9598025" cy="3317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76047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85623" y="685801"/>
            <a:ext cx="4724400" cy="1151965"/>
          </a:xfrm>
        </p:spPr>
        <p:txBody>
          <a:bodyPr/>
          <a:lstStyle/>
          <a:p>
            <a:r>
              <a:rPr lang="en-US"/>
              <a:t>What Is Title I?</a:t>
            </a:r>
          </a:p>
        </p:txBody>
      </p:sp>
      <p:pic>
        <p:nvPicPr>
          <p:cNvPr id="4" name="Annual Title I Meeting Video Presentation ENGLISH">
            <a:hlinkClick r:id="" action="ppaction://media"/>
            <a:extLst>
              <a:ext uri="{FF2B5EF4-FFF2-40B4-BE49-F238E27FC236}">
                <a16:creationId xmlns:a16="http://schemas.microsoft.com/office/drawing/2014/main" id="{F1786A15-73A3-B86C-F772-1250C170643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836763" y="2156342"/>
            <a:ext cx="4876649" cy="2914649"/>
          </a:xfrm>
        </p:spPr>
      </p:pic>
      <p:pic>
        <p:nvPicPr>
          <p:cNvPr id="5" name="Annual Title I Meeting Video Presentation SPANISH 2017-18">
            <a:hlinkClick r:id="" action="ppaction://media"/>
            <a:extLst>
              <a:ext uri="{FF2B5EF4-FFF2-40B4-BE49-F238E27FC236}">
                <a16:creationId xmlns:a16="http://schemas.microsoft.com/office/drawing/2014/main" id="{CA77980E-CDAC-445E-A47D-FC86FCCD8977}"/>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399212" y="2156342"/>
            <a:ext cx="4952849" cy="2914650"/>
          </a:xfrm>
          <a:prstGeom prst="rect">
            <a:avLst/>
          </a:prstGeom>
        </p:spPr>
      </p:pic>
      <p:sp>
        <p:nvSpPr>
          <p:cNvPr id="6" name="TextBox 5">
            <a:extLst>
              <a:ext uri="{FF2B5EF4-FFF2-40B4-BE49-F238E27FC236}">
                <a16:creationId xmlns:a16="http://schemas.microsoft.com/office/drawing/2014/main" id="{13A706FD-6A59-BD39-EFF5-1F2FFCCFF0D5}"/>
              </a:ext>
            </a:extLst>
          </p:cNvPr>
          <p:cNvSpPr txBox="1"/>
          <p:nvPr/>
        </p:nvSpPr>
        <p:spPr>
          <a:xfrm>
            <a:off x="2827297" y="1787010"/>
            <a:ext cx="895580" cy="369332"/>
          </a:xfrm>
          <a:prstGeom prst="rect">
            <a:avLst/>
          </a:prstGeom>
          <a:noFill/>
        </p:spPr>
        <p:txBody>
          <a:bodyPr wrap="square" rtlCol="0">
            <a:spAutoFit/>
          </a:bodyPr>
          <a:lstStyle/>
          <a:p>
            <a:r>
              <a:rPr lang="en-US"/>
              <a:t>English</a:t>
            </a:r>
          </a:p>
        </p:txBody>
      </p:sp>
      <p:sp>
        <p:nvSpPr>
          <p:cNvPr id="9" name="TextBox 8">
            <a:extLst>
              <a:ext uri="{FF2B5EF4-FFF2-40B4-BE49-F238E27FC236}">
                <a16:creationId xmlns:a16="http://schemas.microsoft.com/office/drawing/2014/main" id="{C89B49F0-1492-EA14-BC50-608F761E7B2F}"/>
              </a:ext>
            </a:extLst>
          </p:cNvPr>
          <p:cNvSpPr txBox="1"/>
          <p:nvPr/>
        </p:nvSpPr>
        <p:spPr>
          <a:xfrm>
            <a:off x="8465949" y="1787010"/>
            <a:ext cx="1005075" cy="369332"/>
          </a:xfrm>
          <a:prstGeom prst="rect">
            <a:avLst/>
          </a:prstGeom>
          <a:noFill/>
        </p:spPr>
        <p:txBody>
          <a:bodyPr wrap="square" rtlCol="0">
            <a:spAutoFit/>
          </a:bodyPr>
          <a:lstStyle/>
          <a:p>
            <a:r>
              <a:rPr lang="en-US"/>
              <a:t>Spanish</a:t>
            </a:r>
          </a:p>
        </p:txBody>
      </p:sp>
    </p:spTree>
    <p:extLst>
      <p:ext uri="{BB962C8B-B14F-4D97-AF65-F5344CB8AC3E}">
        <p14:creationId xmlns:p14="http://schemas.microsoft.com/office/powerpoint/2010/main" val="21939027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52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05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836C4-6449-25EC-76C1-EFE75A9B82D1}"/>
              </a:ext>
            </a:extLst>
          </p:cNvPr>
          <p:cNvSpPr>
            <a:spLocks noGrp="1"/>
          </p:cNvSpPr>
          <p:nvPr>
            <p:ph type="title"/>
          </p:nvPr>
        </p:nvSpPr>
        <p:spPr/>
        <p:txBody>
          <a:bodyPr/>
          <a:lstStyle/>
          <a:p>
            <a:r>
              <a:rPr lang="en-US"/>
              <a:t>Parent’s Right to Know</a:t>
            </a:r>
          </a:p>
        </p:txBody>
      </p:sp>
      <p:sp>
        <p:nvSpPr>
          <p:cNvPr id="3" name="Content Placeholder 2">
            <a:extLst>
              <a:ext uri="{FF2B5EF4-FFF2-40B4-BE49-F238E27FC236}">
                <a16:creationId xmlns:a16="http://schemas.microsoft.com/office/drawing/2014/main" id="{5419624A-DE2D-D842-35A7-0052C68A7FD3}"/>
              </a:ext>
            </a:extLst>
          </p:cNvPr>
          <p:cNvSpPr>
            <a:spLocks noGrp="1"/>
          </p:cNvSpPr>
          <p:nvPr>
            <p:ph idx="1"/>
          </p:nvPr>
        </p:nvSpPr>
        <p:spPr/>
        <p:txBody>
          <a:bodyPr>
            <a:normAutofit/>
          </a:bodyPr>
          <a:lstStyle/>
          <a:p>
            <a:r>
              <a:rPr lang="en-US" sz="2400">
                <a:solidFill>
                  <a:srgbClr val="000000"/>
                </a:solidFill>
                <a:effectLst/>
                <a:latin typeface="Times New Roman" panose="02020603050405020304" pitchFamily="18" charset="0"/>
                <a:ea typeface="Times New Roman" panose="02020603050405020304" pitchFamily="18" charset="0"/>
              </a:rPr>
              <a:t>As a parent of a student who attends a public school in Hillsborough County, you have the right to know the professional qualifications of the teachers or paraprofessionals who teach your child.  </a:t>
            </a:r>
          </a:p>
          <a:p>
            <a:r>
              <a:rPr lang="en-US" sz="2400">
                <a:solidFill>
                  <a:srgbClr val="000000"/>
                </a:solidFill>
                <a:effectLst/>
                <a:latin typeface="Times New Roman" panose="02020603050405020304" pitchFamily="18" charset="0"/>
                <a:ea typeface="Times New Roman" panose="02020603050405020304" pitchFamily="18" charset="0"/>
              </a:rPr>
              <a:t>Federal law allows you to obtain certain information about your child's teachers or paraprofessionals and requires us to provide you with that information upon request. </a:t>
            </a:r>
          </a:p>
          <a:p>
            <a:r>
              <a:rPr lang="en-US" sz="2400">
                <a:solidFill>
                  <a:srgbClr val="000000"/>
                </a:solidFill>
                <a:latin typeface="Times New Roman" panose="02020603050405020304" pitchFamily="18" charset="0"/>
              </a:rPr>
              <a:t>More information is provided in our Notice to Parents</a:t>
            </a:r>
            <a:endParaRPr lang="en-US" sz="2400"/>
          </a:p>
        </p:txBody>
      </p:sp>
    </p:spTree>
    <p:extLst>
      <p:ext uri="{BB962C8B-B14F-4D97-AF65-F5344CB8AC3E}">
        <p14:creationId xmlns:p14="http://schemas.microsoft.com/office/powerpoint/2010/main" val="62080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Parent &amp; Family Engagement Plan</a:t>
            </a:r>
          </a:p>
        </p:txBody>
      </p:sp>
      <p:sp>
        <p:nvSpPr>
          <p:cNvPr id="8" name="Content Placeholder 7">
            <a:extLst>
              <a:ext uri="{FF2B5EF4-FFF2-40B4-BE49-F238E27FC236}">
                <a16:creationId xmlns:a16="http://schemas.microsoft.com/office/drawing/2014/main" id="{5BFAF2F6-B30D-3386-AE7C-8C2A4F45A0C1}"/>
              </a:ext>
            </a:extLst>
          </p:cNvPr>
          <p:cNvSpPr>
            <a:spLocks noGrp="1"/>
          </p:cNvSpPr>
          <p:nvPr>
            <p:ph sz="half" idx="1"/>
          </p:nvPr>
        </p:nvSpPr>
        <p:spPr>
          <a:xfrm>
            <a:off x="947320" y="2667000"/>
            <a:ext cx="7120845" cy="2816352"/>
          </a:xfrm>
        </p:spPr>
        <p:txBody>
          <a:bodyPr>
            <a:normAutofit lnSpcReduction="10000"/>
          </a:bodyPr>
          <a:lstStyle/>
          <a:p>
            <a:r>
              <a:rPr lang="en-US"/>
              <a:t>Every Title I school, in collaboration with parents, must develop a school parent involvement plan. </a:t>
            </a:r>
          </a:p>
          <a:p>
            <a:pPr lvl="1"/>
            <a:r>
              <a:rPr lang="en-US"/>
              <a:t>The plan describes how the school will engage the families in an organized, ongoing, and timely way in the planning, review and improvement of the Title I program at the school. </a:t>
            </a:r>
          </a:p>
          <a:p>
            <a:pPr lvl="1"/>
            <a:r>
              <a:rPr lang="en-US"/>
              <a:t>A copy of the plan will be on our school’s website, in the Parent Information Notebook in the front office, and available for you to take home today. </a:t>
            </a:r>
          </a:p>
        </p:txBody>
      </p:sp>
      <p:pic>
        <p:nvPicPr>
          <p:cNvPr id="10" name="Picture 9" descr="People working on ideas">
            <a:extLst>
              <a:ext uri="{FF2B5EF4-FFF2-40B4-BE49-F238E27FC236}">
                <a16:creationId xmlns:a16="http://schemas.microsoft.com/office/drawing/2014/main" id="{A23C7558-D656-FF04-D301-E95CDC2A00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8022" y="3124200"/>
            <a:ext cx="2679969" cy="1753486"/>
          </a:xfrm>
          <a:prstGeom prst="rect">
            <a:avLst/>
          </a:prstGeom>
          <a:effectLst>
            <a:softEdge rad="88900"/>
          </a:effectLst>
        </p:spPr>
      </p:pic>
    </p:spTree>
    <p:extLst>
      <p:ext uri="{BB962C8B-B14F-4D97-AF65-F5344CB8AC3E}">
        <p14:creationId xmlns:p14="http://schemas.microsoft.com/office/powerpoint/2010/main" val="14475952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a:t>School-Parent-Student Compact</a:t>
            </a:r>
          </a:p>
        </p:txBody>
      </p:sp>
      <p:sp>
        <p:nvSpPr>
          <p:cNvPr id="3" name="Content Placeholder 2"/>
          <p:cNvSpPr>
            <a:spLocks noGrp="1"/>
          </p:cNvSpPr>
          <p:nvPr>
            <p:ph sz="half" idx="1"/>
          </p:nvPr>
        </p:nvSpPr>
        <p:spPr>
          <a:xfrm>
            <a:off x="912812" y="2438401"/>
            <a:ext cx="9835959" cy="1752600"/>
          </a:xfrm>
        </p:spPr>
        <p:txBody>
          <a:bodyPr vert="horz" lIns="91440" tIns="45720" rIns="91440" bIns="45720" rtlCol="0" anchor="t">
            <a:normAutofit/>
          </a:bodyPr>
          <a:lstStyle/>
          <a:p>
            <a:pPr marL="0" indent="0">
              <a:buNone/>
            </a:pPr>
            <a:r>
              <a:rPr lang="en-US" sz="2400"/>
              <a:t>A written agreement that outlines how the parents, the entire staff and the students will share the responsibility for improved student academic achievement, as well as describes how the school and parents will build and develop a partnership that will help children achieve the state’s high standards.</a:t>
            </a:r>
          </a:p>
          <a:p>
            <a:pPr marL="0" indent="0" algn="ctr">
              <a:buNone/>
            </a:pPr>
            <a:endParaRPr lang="en-US" b="1">
              <a:highlight>
                <a:srgbClr val="FFFF00"/>
              </a:highlight>
              <a:ea typeface="Cambria"/>
            </a:endParaRPr>
          </a:p>
        </p:txBody>
      </p:sp>
      <p:pic>
        <p:nvPicPr>
          <p:cNvPr id="8" name="Picture 7" descr="Pen placed on top of a signature line">
            <a:extLst>
              <a:ext uri="{FF2B5EF4-FFF2-40B4-BE49-F238E27FC236}">
                <a16:creationId xmlns:a16="http://schemas.microsoft.com/office/drawing/2014/main" id="{C06BC8DC-9EDD-3B86-B606-F89DD982DB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1812" y="3962400"/>
            <a:ext cx="3315645" cy="2210024"/>
          </a:xfrm>
          <a:prstGeom prst="rect">
            <a:avLst/>
          </a:prstGeom>
          <a:effectLst>
            <a:softEdge rad="76200"/>
          </a:effectLst>
        </p:spPr>
      </p:pic>
      <p:sp>
        <p:nvSpPr>
          <p:cNvPr id="5" name="TextBox 4">
            <a:extLst>
              <a:ext uri="{FF2B5EF4-FFF2-40B4-BE49-F238E27FC236}">
                <a16:creationId xmlns:a16="http://schemas.microsoft.com/office/drawing/2014/main" id="{752BAA45-9F4A-3EFB-A7FE-9F8770922BBE}"/>
              </a:ext>
            </a:extLst>
          </p:cNvPr>
          <p:cNvSpPr txBox="1"/>
          <p:nvPr/>
        </p:nvSpPr>
        <p:spPr>
          <a:xfrm>
            <a:off x="912812" y="4343402"/>
            <a:ext cx="7010400" cy="1200329"/>
          </a:xfrm>
          <a:prstGeom prst="rect">
            <a:avLst/>
          </a:prstGeom>
          <a:noFill/>
        </p:spPr>
        <p:txBody>
          <a:bodyPr wrap="square" rtlCol="0">
            <a:spAutoFit/>
          </a:bodyPr>
          <a:lstStyle/>
          <a:p>
            <a:pPr marL="0" indent="0">
              <a:buNone/>
            </a:pPr>
            <a:r>
              <a:rPr lang="en-US" sz="2400">
                <a:highlight>
                  <a:srgbClr val="FFFF00"/>
                </a:highlight>
              </a:rPr>
              <a:t>A copy of the Compact will be on our school’s website, in the Parent Information Notebook in the front office, &amp; available for you to take home today.</a:t>
            </a:r>
          </a:p>
        </p:txBody>
      </p:sp>
    </p:spTree>
    <p:extLst>
      <p:ext uri="{BB962C8B-B14F-4D97-AF65-F5344CB8AC3E}">
        <p14:creationId xmlns:p14="http://schemas.microsoft.com/office/powerpoint/2010/main" val="39983289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School Achievement Data</a:t>
            </a:r>
          </a:p>
        </p:txBody>
      </p:sp>
      <p:pic>
        <p:nvPicPr>
          <p:cNvPr id="15" name="Content Placeholder 14" descr="Classroom sticker progress chart">
            <a:extLst>
              <a:ext uri="{FF2B5EF4-FFF2-40B4-BE49-F238E27FC236}">
                <a16:creationId xmlns:a16="http://schemas.microsoft.com/office/drawing/2014/main" id="{820E75BE-94C7-3632-BD13-9FDA01C2E66C}"/>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829984" y="2895600"/>
            <a:ext cx="3350029" cy="2514600"/>
          </a:xfrm>
          <a:effectLst>
            <a:softEdge rad="0"/>
          </a:effectLst>
        </p:spPr>
      </p:pic>
      <p:pic>
        <p:nvPicPr>
          <p:cNvPr id="17" name="Picture 16" descr="Open notebook with drawn charts">
            <a:extLst>
              <a:ext uri="{FF2B5EF4-FFF2-40B4-BE49-F238E27FC236}">
                <a16:creationId xmlns:a16="http://schemas.microsoft.com/office/drawing/2014/main" id="{9A441FE8-5D20-0401-7A04-A6B5665E25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8812" y="2819400"/>
            <a:ext cx="3532909" cy="2590800"/>
          </a:xfrm>
          <a:prstGeom prst="rect">
            <a:avLst/>
          </a:prstGeom>
          <a:effectLst>
            <a:softEdge rad="165100"/>
          </a:effectLst>
        </p:spPr>
      </p:pic>
    </p:spTree>
    <p:extLst>
      <p:ext uri="{BB962C8B-B14F-4D97-AF65-F5344CB8AC3E}">
        <p14:creationId xmlns:p14="http://schemas.microsoft.com/office/powerpoint/2010/main" val="38171873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F6206-7D6E-E920-2637-62290A667750}"/>
              </a:ext>
            </a:extLst>
          </p:cNvPr>
          <p:cNvSpPr>
            <a:spLocks noGrp="1"/>
          </p:cNvSpPr>
          <p:nvPr>
            <p:ph type="title"/>
          </p:nvPr>
        </p:nvSpPr>
        <p:spPr>
          <a:xfrm>
            <a:off x="1295064" y="982132"/>
            <a:ext cx="9598696" cy="1303867"/>
          </a:xfrm>
        </p:spPr>
        <p:txBody>
          <a:bodyPr>
            <a:normAutofit/>
          </a:bodyPr>
          <a:lstStyle/>
          <a:p>
            <a:r>
              <a:rPr lang="en-US">
                <a:solidFill>
                  <a:srgbClr val="262626"/>
                </a:solidFill>
              </a:rPr>
              <a:t>Title I Funds</a:t>
            </a:r>
          </a:p>
        </p:txBody>
      </p:sp>
      <p:graphicFrame>
        <p:nvGraphicFramePr>
          <p:cNvPr id="4" name="Content Placeholder 3">
            <a:extLst>
              <a:ext uri="{FF2B5EF4-FFF2-40B4-BE49-F238E27FC236}">
                <a16:creationId xmlns:a16="http://schemas.microsoft.com/office/drawing/2014/main" id="{C86E3184-FD55-3C63-C4E2-944EDEBA8B18}"/>
              </a:ext>
            </a:extLst>
          </p:cNvPr>
          <p:cNvGraphicFramePr>
            <a:graphicFrameLocks noGrp="1"/>
          </p:cNvGraphicFramePr>
          <p:nvPr>
            <p:ph idx="1"/>
            <p:extLst>
              <p:ext uri="{D42A27DB-BD31-4B8C-83A1-F6EECF244321}">
                <p14:modId xmlns:p14="http://schemas.microsoft.com/office/powerpoint/2010/main" val="3269743513"/>
              </p:ext>
            </p:extLst>
          </p:nvPr>
        </p:nvGraphicFramePr>
        <p:xfrm>
          <a:off x="2089910" y="2772384"/>
          <a:ext cx="8009005" cy="2947582"/>
        </p:xfrm>
        <a:graphic>
          <a:graphicData uri="http://schemas.openxmlformats.org/drawingml/2006/table">
            <a:tbl>
              <a:tblPr firstRow="1" bandRow="1"/>
              <a:tblGrid>
                <a:gridCol w="1019112">
                  <a:extLst>
                    <a:ext uri="{9D8B030D-6E8A-4147-A177-3AD203B41FA5}">
                      <a16:colId xmlns:a16="http://schemas.microsoft.com/office/drawing/2014/main" val="1468693502"/>
                    </a:ext>
                  </a:extLst>
                </a:gridCol>
                <a:gridCol w="2182900">
                  <a:extLst>
                    <a:ext uri="{9D8B030D-6E8A-4147-A177-3AD203B41FA5}">
                      <a16:colId xmlns:a16="http://schemas.microsoft.com/office/drawing/2014/main" val="2374112066"/>
                    </a:ext>
                  </a:extLst>
                </a:gridCol>
                <a:gridCol w="760048">
                  <a:extLst>
                    <a:ext uri="{9D8B030D-6E8A-4147-A177-3AD203B41FA5}">
                      <a16:colId xmlns:a16="http://schemas.microsoft.com/office/drawing/2014/main" val="3366516325"/>
                    </a:ext>
                  </a:extLst>
                </a:gridCol>
                <a:gridCol w="328250">
                  <a:extLst>
                    <a:ext uri="{9D8B030D-6E8A-4147-A177-3AD203B41FA5}">
                      <a16:colId xmlns:a16="http://schemas.microsoft.com/office/drawing/2014/main" val="653172375"/>
                    </a:ext>
                  </a:extLst>
                </a:gridCol>
                <a:gridCol w="328250">
                  <a:extLst>
                    <a:ext uri="{9D8B030D-6E8A-4147-A177-3AD203B41FA5}">
                      <a16:colId xmlns:a16="http://schemas.microsoft.com/office/drawing/2014/main" val="3135347592"/>
                    </a:ext>
                  </a:extLst>
                </a:gridCol>
                <a:gridCol w="1053458">
                  <a:extLst>
                    <a:ext uri="{9D8B030D-6E8A-4147-A177-3AD203B41FA5}">
                      <a16:colId xmlns:a16="http://schemas.microsoft.com/office/drawing/2014/main" val="3237867156"/>
                    </a:ext>
                  </a:extLst>
                </a:gridCol>
                <a:gridCol w="914307">
                  <a:extLst>
                    <a:ext uri="{9D8B030D-6E8A-4147-A177-3AD203B41FA5}">
                      <a16:colId xmlns:a16="http://schemas.microsoft.com/office/drawing/2014/main" val="4227787919"/>
                    </a:ext>
                  </a:extLst>
                </a:gridCol>
                <a:gridCol w="1422680">
                  <a:extLst>
                    <a:ext uri="{9D8B030D-6E8A-4147-A177-3AD203B41FA5}">
                      <a16:colId xmlns:a16="http://schemas.microsoft.com/office/drawing/2014/main" val="3690778865"/>
                    </a:ext>
                  </a:extLst>
                </a:gridCol>
              </a:tblGrid>
              <a:tr h="241736">
                <a:tc gridSpan="8">
                  <a:txBody>
                    <a:bodyPr/>
                    <a:lstStyle/>
                    <a:p>
                      <a:pPr algn="ctr" fontAlgn="b">
                        <a:spcBef>
                          <a:spcPts val="0"/>
                        </a:spcBef>
                        <a:spcAft>
                          <a:spcPts val="0"/>
                        </a:spcAft>
                      </a:pPr>
                      <a:r>
                        <a:rPr lang="en-US" sz="1000" b="1" i="0" u="none" strike="noStrike">
                          <a:solidFill>
                            <a:srgbClr val="000000"/>
                          </a:solidFill>
                          <a:effectLst/>
                          <a:latin typeface="Calibri" panose="020F0502020204030204" pitchFamily="34" charset="0"/>
                        </a:rPr>
                        <a:t>Federal Programs Projected 2024-2025 Title I Budget Allocation</a:t>
                      </a:r>
                      <a:endParaRPr lang="en-US" sz="1100" b="0" i="0" u="none" strike="noStrike">
                        <a:effectLst/>
                        <a:latin typeface="Arial" panose="020B0604020202020204" pitchFamily="34" charset="0"/>
                      </a:endParaRPr>
                    </a:p>
                  </a:txBody>
                  <a:tcPr marL="56959" marR="56959" marT="28479" marB="284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92784150"/>
                  </a:ext>
                </a:extLst>
              </a:tr>
              <a:tr h="149342">
                <a:tc>
                  <a:txBody>
                    <a:bodyPr/>
                    <a:lstStyle/>
                    <a:p>
                      <a:pPr algn="l" fontAlgn="b">
                        <a:spcBef>
                          <a:spcPts val="0"/>
                        </a:spcBef>
                        <a:spcAft>
                          <a:spcPts val="0"/>
                        </a:spcAft>
                      </a:pPr>
                      <a:r>
                        <a:rPr lang="en-US" sz="700" b="0" i="0" u="none" strike="noStrike">
                          <a:solidFill>
                            <a:srgbClr val="000000"/>
                          </a:solidFill>
                          <a:effectLst/>
                          <a:latin typeface="Calibri" panose="020F0502020204030204" pitchFamily="34" charset="0"/>
                        </a:rPr>
                        <a:t> </a:t>
                      </a:r>
                      <a:endParaRPr lang="en-US" sz="1100" b="0" i="0" u="none" strike="noStrike">
                        <a:effectLst/>
                        <a:latin typeface="Arial" panose="020B0604020202020204" pitchFamily="34" charset="0"/>
                      </a:endParaRPr>
                    </a:p>
                  </a:txBody>
                  <a:tcPr marL="5933" marR="5933" marT="5933"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B>
                      <a:noFill/>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a:noFill/>
                    </a:lnT>
                    <a:lnB>
                      <a:noFill/>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a:noFill/>
                    </a:lnT>
                    <a:lnB>
                      <a:noFill/>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a:noFill/>
                    </a:lnT>
                    <a:lnB>
                      <a:noFill/>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a:noFill/>
                    </a:lnT>
                    <a:lnB>
                      <a:noFill/>
                    </a:lnB>
                    <a:noFill/>
                  </a:tcPr>
                </a:tc>
                <a:tc>
                  <a:txBody>
                    <a:bodyPr/>
                    <a:lstStyle/>
                    <a:p>
                      <a:pPr algn="l" fontAlgn="b">
                        <a:spcBef>
                          <a:spcPts val="0"/>
                        </a:spcBef>
                        <a:spcAft>
                          <a:spcPts val="0"/>
                        </a:spcAft>
                      </a:pPr>
                      <a:r>
                        <a:rPr lang="en-US" sz="700" b="0" i="0" u="none" strike="noStrike">
                          <a:solidFill>
                            <a:srgbClr val="000000"/>
                          </a:solidFill>
                          <a:effectLst/>
                          <a:latin typeface="Calibri" panose="020F0502020204030204" pitchFamily="34" charset="0"/>
                        </a:rPr>
                        <a:t> </a:t>
                      </a:r>
                      <a:endParaRPr lang="en-US" sz="1100" b="0" i="0" u="none" strike="noStrike">
                        <a:effectLst/>
                        <a:latin typeface="Arial" panose="020B0604020202020204" pitchFamily="34" charset="0"/>
                      </a:endParaRPr>
                    </a:p>
                  </a:txBody>
                  <a:tcPr marL="5933" marR="5933" marT="5933"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044518477"/>
                  </a:ext>
                </a:extLst>
              </a:tr>
              <a:tr h="176921">
                <a:tc>
                  <a:txBody>
                    <a:bodyPr/>
                    <a:lstStyle/>
                    <a:p>
                      <a:pPr algn="r" fontAlgn="b">
                        <a:spcBef>
                          <a:spcPts val="0"/>
                        </a:spcBef>
                        <a:spcAft>
                          <a:spcPts val="0"/>
                        </a:spcAft>
                      </a:pPr>
                      <a:r>
                        <a:rPr lang="en-US" sz="900" b="1" i="0" u="none" strike="noStrike">
                          <a:solidFill>
                            <a:srgbClr val="000000"/>
                          </a:solidFill>
                          <a:effectLst/>
                          <a:latin typeface="Calibri" panose="020F0502020204030204" pitchFamily="34" charset="0"/>
                        </a:rPr>
                        <a:t>School Name:</a:t>
                      </a:r>
                      <a:endParaRPr lang="en-US" sz="1100" b="0" i="0" u="none" strike="noStrike">
                        <a:effectLst/>
                        <a:latin typeface="Arial" panose="020B0604020202020204" pitchFamily="34" charset="0"/>
                      </a:endParaRPr>
                    </a:p>
                  </a:txBody>
                  <a:tcPr marL="5933" marR="5933" marT="59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spcBef>
                          <a:spcPts val="0"/>
                        </a:spcBef>
                        <a:spcAft>
                          <a:spcPts val="0"/>
                        </a:spcAft>
                      </a:pPr>
                      <a:r>
                        <a:rPr lang="en-US" sz="900" b="0" i="0" u="none" strike="noStrike">
                          <a:solidFill>
                            <a:srgbClr val="000000"/>
                          </a:solidFill>
                          <a:effectLst/>
                          <a:highlight>
                            <a:srgbClr val="DDEBF7"/>
                          </a:highlight>
                          <a:latin typeface="Calibri" panose="020F0502020204030204" pitchFamily="34" charset="0"/>
                        </a:rPr>
                        <a:t>So County Career Ctr</a:t>
                      </a:r>
                      <a:endParaRPr lang="en-US" sz="1100" b="0" i="0" u="none" strike="noStrike">
                        <a:effectLst/>
                        <a:latin typeface="Arial" panose="020B0604020202020204" pitchFamily="34" charset="0"/>
                      </a:endParaRPr>
                    </a:p>
                  </a:txBody>
                  <a:tcPr marL="5933" marR="5933" marT="59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a:noFill/>
                    </a:lnT>
                    <a:lnB>
                      <a:noFill/>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a:noFill/>
                    </a:lnT>
                    <a:lnB>
                      <a:noFill/>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a:noFill/>
                    </a:lnT>
                    <a:lnB>
                      <a:noFill/>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a:noFill/>
                    </a:lnT>
                    <a:lnB>
                      <a:noFill/>
                    </a:lnB>
                    <a:noFill/>
                  </a:tcPr>
                </a:tc>
                <a:tc>
                  <a:txBody>
                    <a:bodyPr/>
                    <a:lstStyle/>
                    <a:p>
                      <a:pPr algn="r" fontAlgn="b">
                        <a:spcBef>
                          <a:spcPts val="0"/>
                        </a:spcBef>
                        <a:spcAft>
                          <a:spcPts val="0"/>
                        </a:spcAft>
                      </a:pPr>
                      <a:r>
                        <a:rPr lang="en-US" sz="900" b="1" i="0" u="none" strike="noStrike">
                          <a:solidFill>
                            <a:srgbClr val="000000"/>
                          </a:solidFill>
                          <a:effectLst/>
                          <a:latin typeface="Calibri" panose="020F0502020204030204" pitchFamily="34" charset="0"/>
                        </a:rPr>
                        <a:t> </a:t>
                      </a:r>
                      <a:endParaRPr lang="en-US" sz="1100" b="0" i="0" u="none" strike="noStrike">
                        <a:effectLst/>
                        <a:latin typeface="Arial" panose="020B0604020202020204" pitchFamily="34" charset="0"/>
                      </a:endParaRPr>
                    </a:p>
                  </a:txBody>
                  <a:tcPr marL="5933" marR="5933" marT="5933"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475753456"/>
                  </a:ext>
                </a:extLst>
              </a:tr>
              <a:tr h="176921">
                <a:tc>
                  <a:txBody>
                    <a:bodyPr/>
                    <a:lstStyle/>
                    <a:p>
                      <a:pPr algn="r" fontAlgn="b">
                        <a:spcBef>
                          <a:spcPts val="0"/>
                        </a:spcBef>
                        <a:spcAft>
                          <a:spcPts val="0"/>
                        </a:spcAft>
                      </a:pPr>
                      <a:r>
                        <a:rPr lang="en-US" sz="900" b="1" i="0" u="none" strike="noStrike">
                          <a:solidFill>
                            <a:srgbClr val="000000"/>
                          </a:solidFill>
                          <a:effectLst/>
                          <a:latin typeface="Calibri" panose="020F0502020204030204" pitchFamily="34" charset="0"/>
                        </a:rPr>
                        <a:t>School #: </a:t>
                      </a:r>
                      <a:endParaRPr lang="en-US" sz="1100" b="0" i="0" u="none" strike="noStrike">
                        <a:effectLst/>
                        <a:latin typeface="Arial" panose="020B0604020202020204" pitchFamily="34" charset="0"/>
                      </a:endParaRPr>
                    </a:p>
                  </a:txBody>
                  <a:tcPr marL="5933" marR="5933" marT="59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spcBef>
                          <a:spcPts val="0"/>
                        </a:spcBef>
                        <a:spcAft>
                          <a:spcPts val="0"/>
                        </a:spcAft>
                      </a:pPr>
                      <a:r>
                        <a:rPr lang="en-US" sz="900" b="0" i="0" u="none" strike="noStrike">
                          <a:solidFill>
                            <a:srgbClr val="000000"/>
                          </a:solidFill>
                          <a:effectLst/>
                          <a:highlight>
                            <a:srgbClr val="DDEBF7"/>
                          </a:highlight>
                          <a:latin typeface="Calibri" panose="020F0502020204030204" pitchFamily="34" charset="0"/>
                        </a:rPr>
                        <a:t>4154</a:t>
                      </a:r>
                      <a:endParaRPr lang="en-US" sz="1100" b="0" i="0" u="none" strike="noStrike">
                        <a:effectLst/>
                        <a:latin typeface="Arial" panose="020B0604020202020204" pitchFamily="34" charset="0"/>
                      </a:endParaRPr>
                    </a:p>
                  </a:txBody>
                  <a:tcPr marL="5933" marR="5933" marT="59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a:noFill/>
                    </a:lnT>
                    <a:lnB>
                      <a:noFill/>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a:noFill/>
                    </a:lnT>
                    <a:lnB>
                      <a:noFill/>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a:noFill/>
                    </a:lnT>
                    <a:lnB>
                      <a:noFill/>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a:noFill/>
                    </a:lnT>
                    <a:lnB>
                      <a:noFill/>
                    </a:lnB>
                    <a:noFill/>
                  </a:tcPr>
                </a:tc>
                <a:tc>
                  <a:txBody>
                    <a:bodyPr/>
                    <a:lstStyle/>
                    <a:p>
                      <a:pPr algn="r" fontAlgn="b">
                        <a:spcBef>
                          <a:spcPts val="0"/>
                        </a:spcBef>
                        <a:spcAft>
                          <a:spcPts val="0"/>
                        </a:spcAft>
                      </a:pPr>
                      <a:r>
                        <a:rPr lang="en-US" sz="900" b="1" i="0" u="none" strike="noStrike">
                          <a:solidFill>
                            <a:srgbClr val="000000"/>
                          </a:solidFill>
                          <a:effectLst/>
                          <a:latin typeface="Calibri" panose="020F0502020204030204" pitchFamily="34" charset="0"/>
                        </a:rPr>
                        <a:t> </a:t>
                      </a:r>
                      <a:endParaRPr lang="en-US" sz="1100" b="0" i="0" u="none" strike="noStrike">
                        <a:effectLst/>
                        <a:latin typeface="Arial" panose="020B0604020202020204" pitchFamily="34" charset="0"/>
                      </a:endParaRPr>
                    </a:p>
                  </a:txBody>
                  <a:tcPr marL="5933" marR="5933" marT="5933"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827792111"/>
                  </a:ext>
                </a:extLst>
              </a:tr>
              <a:tr h="176921">
                <a:tc>
                  <a:txBody>
                    <a:bodyPr/>
                    <a:lstStyle/>
                    <a:p>
                      <a:pPr algn="r" fontAlgn="b">
                        <a:spcBef>
                          <a:spcPts val="0"/>
                        </a:spcBef>
                        <a:spcAft>
                          <a:spcPts val="0"/>
                        </a:spcAft>
                      </a:pPr>
                      <a:r>
                        <a:rPr lang="en-US" sz="900" b="1" i="0" u="none" strike="noStrike">
                          <a:solidFill>
                            <a:srgbClr val="000000"/>
                          </a:solidFill>
                          <a:effectLst/>
                          <a:latin typeface="Calibri" panose="020F0502020204030204" pitchFamily="34" charset="0"/>
                        </a:rPr>
                        <a:t>Contact Name:</a:t>
                      </a:r>
                      <a:endParaRPr lang="en-US" sz="1100" b="0" i="0" u="none" strike="noStrike">
                        <a:effectLst/>
                        <a:latin typeface="Arial" panose="020B0604020202020204" pitchFamily="34" charset="0"/>
                      </a:endParaRPr>
                    </a:p>
                  </a:txBody>
                  <a:tcPr marL="5933" marR="5933" marT="59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spcBef>
                          <a:spcPts val="0"/>
                        </a:spcBef>
                        <a:spcAft>
                          <a:spcPts val="0"/>
                        </a:spcAft>
                      </a:pPr>
                      <a:r>
                        <a:rPr lang="en-US" sz="900" b="0" i="0" u="none" strike="noStrike">
                          <a:solidFill>
                            <a:srgbClr val="000000"/>
                          </a:solidFill>
                          <a:effectLst/>
                          <a:highlight>
                            <a:srgbClr val="DDEBF7"/>
                          </a:highlight>
                          <a:latin typeface="Calibri" panose="020F0502020204030204" pitchFamily="34" charset="0"/>
                        </a:rPr>
                        <a:t>Jennifer Woods</a:t>
                      </a:r>
                      <a:endParaRPr lang="en-US" sz="1100" b="0" i="0" u="none" strike="noStrike">
                        <a:effectLst/>
                        <a:latin typeface="Arial" panose="020B0604020202020204" pitchFamily="34" charset="0"/>
                      </a:endParaRPr>
                    </a:p>
                  </a:txBody>
                  <a:tcPr marL="5933" marR="5933" marT="59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a:noFill/>
                    </a:lnT>
                    <a:lnB>
                      <a:noFill/>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a:noFill/>
                    </a:lnT>
                    <a:lnB>
                      <a:noFill/>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a:noFill/>
                    </a:lnT>
                    <a:lnB>
                      <a:noFill/>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a:noFill/>
                    </a:lnT>
                    <a:lnB>
                      <a:noFill/>
                    </a:lnB>
                    <a:noFill/>
                  </a:tcPr>
                </a:tc>
                <a:tc>
                  <a:txBody>
                    <a:bodyPr/>
                    <a:lstStyle/>
                    <a:p>
                      <a:pPr algn="l" fontAlgn="b">
                        <a:spcBef>
                          <a:spcPts val="0"/>
                        </a:spcBef>
                        <a:spcAft>
                          <a:spcPts val="0"/>
                        </a:spcAft>
                      </a:pPr>
                      <a:r>
                        <a:rPr lang="en-US" sz="700" b="0" i="0" u="none" strike="noStrike">
                          <a:solidFill>
                            <a:srgbClr val="000000"/>
                          </a:solidFill>
                          <a:effectLst/>
                          <a:latin typeface="Calibri" panose="020F0502020204030204" pitchFamily="34" charset="0"/>
                        </a:rPr>
                        <a:t> </a:t>
                      </a:r>
                      <a:endParaRPr lang="en-US" sz="1100" b="0" i="0" u="none" strike="noStrike">
                        <a:effectLst/>
                        <a:latin typeface="Arial" panose="020B0604020202020204" pitchFamily="34" charset="0"/>
                      </a:endParaRPr>
                    </a:p>
                  </a:txBody>
                  <a:tcPr marL="5933" marR="5933" marT="5933"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960208657"/>
                  </a:ext>
                </a:extLst>
              </a:tr>
              <a:tr h="176921">
                <a:tc>
                  <a:txBody>
                    <a:bodyPr/>
                    <a:lstStyle/>
                    <a:p>
                      <a:pPr algn="r" fontAlgn="b">
                        <a:spcBef>
                          <a:spcPts val="0"/>
                        </a:spcBef>
                        <a:spcAft>
                          <a:spcPts val="0"/>
                        </a:spcAft>
                      </a:pPr>
                      <a:r>
                        <a:rPr lang="en-US" sz="900" b="1" i="0" u="none" strike="noStrike">
                          <a:solidFill>
                            <a:srgbClr val="000000"/>
                          </a:solidFill>
                          <a:effectLst/>
                          <a:latin typeface="Calibri" panose="020F0502020204030204" pitchFamily="34" charset="0"/>
                        </a:rPr>
                        <a:t>Phone Number:</a:t>
                      </a:r>
                      <a:endParaRPr lang="en-US" sz="1100" b="0" i="0" u="none" strike="noStrike">
                        <a:effectLst/>
                        <a:latin typeface="Arial" panose="020B0604020202020204" pitchFamily="34" charset="0"/>
                      </a:endParaRPr>
                    </a:p>
                  </a:txBody>
                  <a:tcPr marL="5933" marR="5933" marT="59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spcBef>
                          <a:spcPts val="0"/>
                        </a:spcBef>
                        <a:spcAft>
                          <a:spcPts val="0"/>
                        </a:spcAft>
                      </a:pPr>
                      <a:r>
                        <a:rPr lang="en-US" sz="900" b="0" i="0" u="none" strike="noStrike">
                          <a:solidFill>
                            <a:srgbClr val="000000"/>
                          </a:solidFill>
                          <a:effectLst/>
                          <a:highlight>
                            <a:srgbClr val="DDEBF7"/>
                          </a:highlight>
                          <a:latin typeface="Calibri" panose="020F0502020204030204" pitchFamily="34" charset="0"/>
                        </a:rPr>
                        <a:t>813-233-3335</a:t>
                      </a:r>
                      <a:endParaRPr lang="en-US" sz="1100" b="0" i="0" u="none" strike="noStrike">
                        <a:effectLst/>
                        <a:latin typeface="Arial" panose="020B0604020202020204" pitchFamily="34" charset="0"/>
                      </a:endParaRPr>
                    </a:p>
                  </a:txBody>
                  <a:tcPr marL="5933" marR="5933" marT="59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a:noFill/>
                    </a:lnT>
                    <a:lnB>
                      <a:noFill/>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a:noFill/>
                    </a:lnT>
                    <a:lnB>
                      <a:noFill/>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a:noFill/>
                    </a:lnT>
                    <a:lnB>
                      <a:noFill/>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a:noFill/>
                    </a:lnT>
                    <a:lnB>
                      <a:noFill/>
                    </a:lnB>
                    <a:noFill/>
                  </a:tcPr>
                </a:tc>
                <a:tc>
                  <a:txBody>
                    <a:bodyPr/>
                    <a:lstStyle/>
                    <a:p>
                      <a:pPr algn="l" fontAlgn="b">
                        <a:spcBef>
                          <a:spcPts val="0"/>
                        </a:spcBef>
                        <a:spcAft>
                          <a:spcPts val="0"/>
                        </a:spcAft>
                      </a:pPr>
                      <a:r>
                        <a:rPr lang="en-US" sz="700" b="0" i="0" u="none" strike="noStrike">
                          <a:solidFill>
                            <a:srgbClr val="000000"/>
                          </a:solidFill>
                          <a:effectLst/>
                          <a:latin typeface="Calibri" panose="020F0502020204030204" pitchFamily="34" charset="0"/>
                        </a:rPr>
                        <a:t> </a:t>
                      </a:r>
                      <a:endParaRPr lang="en-US" sz="1100" b="0" i="0" u="none" strike="noStrike">
                        <a:effectLst/>
                        <a:latin typeface="Arial" panose="020B0604020202020204" pitchFamily="34" charset="0"/>
                      </a:endParaRPr>
                    </a:p>
                  </a:txBody>
                  <a:tcPr marL="5933" marR="5933" marT="5933"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581601323"/>
                  </a:ext>
                </a:extLst>
              </a:tr>
              <a:tr h="176921">
                <a:tc>
                  <a:txBody>
                    <a:bodyPr/>
                    <a:lstStyle/>
                    <a:p>
                      <a:pPr algn="l" fontAlgn="b">
                        <a:spcBef>
                          <a:spcPts val="0"/>
                        </a:spcBef>
                        <a:spcAft>
                          <a:spcPts val="0"/>
                        </a:spcAft>
                      </a:pPr>
                      <a:r>
                        <a:rPr lang="en-US" sz="700" b="0" i="0" u="none" strike="noStrike">
                          <a:solidFill>
                            <a:srgbClr val="000000"/>
                          </a:solidFill>
                          <a:effectLst/>
                          <a:highlight>
                            <a:srgbClr val="FFFFFF"/>
                          </a:highlight>
                          <a:latin typeface="Calibri" panose="020F0502020204030204" pitchFamily="34" charset="0"/>
                        </a:rPr>
                        <a:t> </a:t>
                      </a:r>
                      <a:endParaRPr lang="en-US" sz="1100" b="0" i="0" u="none" strike="noStrike">
                        <a:effectLst/>
                        <a:latin typeface="Arial" panose="020B0604020202020204" pitchFamily="34" charset="0"/>
                      </a:endParaRPr>
                    </a:p>
                  </a:txBody>
                  <a:tcPr marL="5933" marR="5933" marT="5933"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spcBef>
                          <a:spcPts val="0"/>
                        </a:spcBef>
                        <a:spcAft>
                          <a:spcPts val="0"/>
                        </a:spcAft>
                      </a:pPr>
                      <a:r>
                        <a:rPr lang="en-US" sz="700" b="0" i="0" u="none" strike="noStrike">
                          <a:solidFill>
                            <a:srgbClr val="000000"/>
                          </a:solidFill>
                          <a:effectLst/>
                          <a:highlight>
                            <a:srgbClr val="FFFFFF"/>
                          </a:highlight>
                          <a:latin typeface="Calibri" panose="020F0502020204030204" pitchFamily="34" charset="0"/>
                        </a:rPr>
                        <a:t> </a:t>
                      </a:r>
                      <a:endParaRPr lang="en-US" sz="1100" b="0" i="0" u="none" strike="noStrike">
                        <a:effectLst/>
                        <a:latin typeface="Arial" panose="020B0604020202020204" pitchFamily="34" charset="0"/>
                      </a:endParaRPr>
                    </a:p>
                  </a:txBody>
                  <a:tcPr marL="5933" marR="5933" marT="593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spcBef>
                          <a:spcPts val="0"/>
                        </a:spcBef>
                        <a:spcAft>
                          <a:spcPts val="0"/>
                        </a:spcAft>
                      </a:pPr>
                      <a:r>
                        <a:rPr lang="en-US" sz="900" b="1" i="0" u="none" strike="noStrike">
                          <a:solidFill>
                            <a:srgbClr val="000000"/>
                          </a:solidFill>
                          <a:effectLst/>
                          <a:highlight>
                            <a:srgbClr val="FFFFFF"/>
                          </a:highlight>
                          <a:latin typeface="Calibri" panose="020F0502020204030204" pitchFamily="34" charset="0"/>
                        </a:rPr>
                        <a:t> </a:t>
                      </a:r>
                      <a:endParaRPr lang="en-US" sz="1100" b="0" i="0" u="none" strike="noStrike">
                        <a:effectLst/>
                        <a:latin typeface="Arial" panose="020B0604020202020204" pitchFamily="34" charset="0"/>
                      </a:endParaRPr>
                    </a:p>
                  </a:txBody>
                  <a:tcPr marL="5933" marR="5933" marT="5933" marB="0" anchor="b">
                    <a:lnL>
                      <a:noFill/>
                    </a:lnL>
                    <a:lnR>
                      <a:noFill/>
                    </a:lnR>
                    <a:lnT>
                      <a:noFill/>
                    </a:lnT>
                    <a:lnB>
                      <a:noFill/>
                    </a:lnB>
                    <a:noFill/>
                  </a:tcPr>
                </a:tc>
                <a:tc>
                  <a:txBody>
                    <a:bodyPr/>
                    <a:lstStyle/>
                    <a:p>
                      <a:pPr algn="r" fontAlgn="b">
                        <a:spcBef>
                          <a:spcPts val="0"/>
                        </a:spcBef>
                        <a:spcAft>
                          <a:spcPts val="0"/>
                        </a:spcAft>
                      </a:pPr>
                      <a:r>
                        <a:rPr lang="en-US" sz="900" b="1" i="0" u="none" strike="noStrike">
                          <a:solidFill>
                            <a:srgbClr val="000000"/>
                          </a:solidFill>
                          <a:effectLst/>
                          <a:highlight>
                            <a:srgbClr val="FFFFFF"/>
                          </a:highlight>
                          <a:latin typeface="Calibri" panose="020F0502020204030204" pitchFamily="34" charset="0"/>
                        </a:rPr>
                        <a:t> </a:t>
                      </a:r>
                      <a:endParaRPr lang="en-US" sz="1100" b="0" i="0" u="none" strike="noStrike">
                        <a:effectLst/>
                        <a:latin typeface="Arial" panose="020B0604020202020204" pitchFamily="34" charset="0"/>
                      </a:endParaRPr>
                    </a:p>
                  </a:txBody>
                  <a:tcPr marL="5933" marR="5933" marT="5933" marB="0" anchor="b">
                    <a:lnL>
                      <a:noFill/>
                    </a:lnL>
                    <a:lnR>
                      <a:noFill/>
                    </a:lnR>
                    <a:lnT>
                      <a:noFill/>
                    </a:lnT>
                    <a:lnB>
                      <a:noFill/>
                    </a:lnB>
                    <a:noFill/>
                  </a:tcPr>
                </a:tc>
                <a:tc>
                  <a:txBody>
                    <a:bodyPr/>
                    <a:lstStyle/>
                    <a:p>
                      <a:pPr algn="r" fontAlgn="b">
                        <a:spcBef>
                          <a:spcPts val="0"/>
                        </a:spcBef>
                        <a:spcAft>
                          <a:spcPts val="0"/>
                        </a:spcAft>
                      </a:pPr>
                      <a:r>
                        <a:rPr lang="en-US" sz="900" b="1" i="0" u="none" strike="noStrike">
                          <a:solidFill>
                            <a:srgbClr val="000000"/>
                          </a:solidFill>
                          <a:effectLst/>
                          <a:highlight>
                            <a:srgbClr val="FFFFFF"/>
                          </a:highlight>
                          <a:latin typeface="Calibri" panose="020F0502020204030204" pitchFamily="34" charset="0"/>
                        </a:rPr>
                        <a:t> </a:t>
                      </a:r>
                      <a:endParaRPr lang="en-US" sz="1100" b="0" i="0" u="none" strike="noStrike">
                        <a:effectLst/>
                        <a:latin typeface="Arial" panose="020B0604020202020204" pitchFamily="34" charset="0"/>
                      </a:endParaRPr>
                    </a:p>
                  </a:txBody>
                  <a:tcPr marL="5933" marR="5933" marT="5933" marB="0" anchor="b">
                    <a:lnL>
                      <a:noFill/>
                    </a:lnL>
                    <a:lnR>
                      <a:noFill/>
                    </a:lnR>
                    <a:lnT>
                      <a:noFill/>
                    </a:lnT>
                    <a:lnB>
                      <a:noFill/>
                    </a:lnB>
                    <a:noFill/>
                  </a:tcPr>
                </a:tc>
                <a:tc>
                  <a:txBody>
                    <a:bodyPr/>
                    <a:lstStyle/>
                    <a:p>
                      <a:pPr algn="l" fontAlgn="b">
                        <a:spcBef>
                          <a:spcPts val="0"/>
                        </a:spcBef>
                        <a:spcAft>
                          <a:spcPts val="0"/>
                        </a:spcAft>
                      </a:pPr>
                      <a:r>
                        <a:rPr lang="en-US" sz="900" b="1" i="0" u="sng" strike="noStrike">
                          <a:solidFill>
                            <a:srgbClr val="000000"/>
                          </a:solidFill>
                          <a:effectLst/>
                          <a:highlight>
                            <a:srgbClr val="FFFFFF"/>
                          </a:highlight>
                          <a:latin typeface="Calibri" panose="020F0502020204030204" pitchFamily="34" charset="0"/>
                        </a:rPr>
                        <a:t> </a:t>
                      </a:r>
                      <a:endParaRPr lang="en-US" sz="1100" b="0" i="0" u="none" strike="noStrike">
                        <a:effectLst/>
                        <a:latin typeface="Arial" panose="020B0604020202020204" pitchFamily="34" charset="0"/>
                      </a:endParaRPr>
                    </a:p>
                  </a:txBody>
                  <a:tcPr marL="5933" marR="5933" marT="5933" marB="0" anchor="b">
                    <a:lnL>
                      <a:noFill/>
                    </a:lnL>
                    <a:lnR>
                      <a:noFill/>
                    </a:lnR>
                    <a:lnT>
                      <a:noFill/>
                    </a:lnT>
                    <a:lnB>
                      <a:noFill/>
                    </a:lnB>
                    <a:noFill/>
                  </a:tcPr>
                </a:tc>
                <a:tc>
                  <a:txBody>
                    <a:bodyPr/>
                    <a:lstStyle/>
                    <a:p>
                      <a:pPr algn="l" fontAlgn="b">
                        <a:spcBef>
                          <a:spcPts val="0"/>
                        </a:spcBef>
                        <a:spcAft>
                          <a:spcPts val="0"/>
                        </a:spcAft>
                      </a:pPr>
                      <a:r>
                        <a:rPr lang="en-US" sz="900" b="1" i="0" u="sng" strike="noStrike">
                          <a:solidFill>
                            <a:srgbClr val="000000"/>
                          </a:solidFill>
                          <a:effectLst/>
                          <a:highlight>
                            <a:srgbClr val="FFFFFF"/>
                          </a:highlight>
                          <a:latin typeface="Calibri" panose="020F0502020204030204" pitchFamily="34" charset="0"/>
                        </a:rPr>
                        <a:t> </a:t>
                      </a:r>
                      <a:endParaRPr lang="en-US" sz="1100" b="0" i="0" u="none" strike="noStrike">
                        <a:effectLst/>
                        <a:latin typeface="Arial" panose="020B0604020202020204" pitchFamily="34" charset="0"/>
                      </a:endParaRPr>
                    </a:p>
                  </a:txBody>
                  <a:tcPr marL="5933" marR="5933" marT="5933" marB="0" anchor="b">
                    <a:lnL>
                      <a:noFill/>
                    </a:lnL>
                    <a:lnR>
                      <a:noFill/>
                    </a:lnR>
                    <a:lnT>
                      <a:noFill/>
                    </a:lnT>
                    <a:lnB>
                      <a:noFill/>
                    </a:lnB>
                    <a:noFill/>
                  </a:tcPr>
                </a:tc>
                <a:tc>
                  <a:txBody>
                    <a:bodyPr/>
                    <a:lstStyle/>
                    <a:p>
                      <a:pPr algn="l" fontAlgn="b">
                        <a:spcBef>
                          <a:spcPts val="0"/>
                        </a:spcBef>
                        <a:spcAft>
                          <a:spcPts val="0"/>
                        </a:spcAft>
                      </a:pPr>
                      <a:r>
                        <a:rPr lang="en-US" sz="700" b="0" i="0" u="none" strike="noStrike">
                          <a:solidFill>
                            <a:srgbClr val="000000"/>
                          </a:solidFill>
                          <a:effectLst/>
                          <a:highlight>
                            <a:srgbClr val="FFFFFF"/>
                          </a:highlight>
                          <a:latin typeface="Calibri" panose="020F0502020204030204" pitchFamily="34" charset="0"/>
                        </a:rPr>
                        <a:t> </a:t>
                      </a:r>
                      <a:endParaRPr lang="en-US" sz="1100" b="0" i="0" u="none" strike="noStrike">
                        <a:effectLst/>
                        <a:latin typeface="Arial" panose="020B0604020202020204" pitchFamily="34" charset="0"/>
                      </a:endParaRPr>
                    </a:p>
                  </a:txBody>
                  <a:tcPr marL="5933" marR="5933" marT="5933"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585435489"/>
                  </a:ext>
                </a:extLst>
              </a:tr>
              <a:tr h="186578">
                <a:tc>
                  <a:txBody>
                    <a:bodyPr/>
                    <a:lstStyle/>
                    <a:p>
                      <a:pPr algn="l" fontAlgn="b">
                        <a:spcBef>
                          <a:spcPts val="0"/>
                        </a:spcBef>
                        <a:spcAft>
                          <a:spcPts val="0"/>
                        </a:spcAft>
                      </a:pPr>
                      <a:r>
                        <a:rPr lang="en-US" sz="600" b="1" i="0" u="none" strike="noStrike">
                          <a:solidFill>
                            <a:srgbClr val="000000"/>
                          </a:solidFill>
                          <a:effectLst/>
                          <a:latin typeface="Arial" panose="020B0604020202020204" pitchFamily="34" charset="0"/>
                        </a:rPr>
                        <a:t> </a:t>
                      </a:r>
                      <a:endParaRPr lang="en-US" sz="1100" b="0" i="0" u="none" strike="noStrike">
                        <a:effectLst/>
                        <a:latin typeface="Arial" panose="020B0604020202020204" pitchFamily="34" charset="0"/>
                      </a:endParaRPr>
                    </a:p>
                  </a:txBody>
                  <a:tcPr marL="5933" marR="5933" marT="593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gridSpan="2">
                  <a:txBody>
                    <a:bodyPr/>
                    <a:lstStyle/>
                    <a:p>
                      <a:pPr algn="l" fontAlgn="b">
                        <a:spcBef>
                          <a:spcPts val="0"/>
                        </a:spcBef>
                        <a:spcAft>
                          <a:spcPts val="0"/>
                        </a:spcAft>
                      </a:pPr>
                      <a:r>
                        <a:rPr lang="en-US" sz="600" b="1" i="0" u="none" strike="noStrike">
                          <a:solidFill>
                            <a:srgbClr val="000000"/>
                          </a:solidFill>
                          <a:effectLst/>
                          <a:latin typeface="Arial" panose="020B0604020202020204" pitchFamily="34" charset="0"/>
                        </a:rPr>
                        <a:t>2024-2025 Preliminary School Allocation</a:t>
                      </a:r>
                      <a:endParaRPr lang="en-US" sz="1100" b="0" i="0" u="none" strike="noStrike">
                        <a:effectLst/>
                        <a:latin typeface="Arial" panose="020B0604020202020204" pitchFamily="34" charset="0"/>
                      </a:endParaRPr>
                    </a:p>
                  </a:txBody>
                  <a:tcPr marL="56959" marR="56959" marT="28479" marB="28479">
                    <a:lnL w="12700" cap="flat" cmpd="sng" algn="ctr">
                      <a:solidFill>
                        <a:srgbClr val="000000"/>
                      </a:solidFill>
                      <a:prstDash val="solid"/>
                      <a:round/>
                      <a:headEnd type="none" w="med" len="med"/>
                      <a:tailEnd type="none" w="med" len="med"/>
                    </a:lnL>
                    <a:lnR>
                      <a:noFill/>
                    </a:lnR>
                    <a:lnT>
                      <a:noFill/>
                    </a:lnT>
                    <a:lnB>
                      <a:noFill/>
                    </a:lnB>
                    <a:noFill/>
                  </a:tcPr>
                </a:tc>
                <a:tc hMerge="1">
                  <a:txBody>
                    <a:bodyPr/>
                    <a:lstStyle/>
                    <a:p>
                      <a:endParaRPr lang="en-US"/>
                    </a:p>
                  </a:txBody>
                  <a:tcPr>
                    <a:lnL w="12700" cmpd="sng">
                      <a:noFill/>
                      <a:prstDash val="solid"/>
                    </a:lnL>
                    <a:lnT w="12700" cmpd="sng">
                      <a:noFill/>
                      <a:prstDash val="solid"/>
                    </a:lnT>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a:noFill/>
                    </a:lnT>
                    <a:lnB>
                      <a:noFill/>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a:noFill/>
                    </a:lnT>
                    <a:lnB>
                      <a:noFill/>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vert="vert270" anchor="b">
                    <a:lnL>
                      <a:noFill/>
                    </a:lnL>
                    <a:lnR>
                      <a:noFill/>
                    </a:lnR>
                    <a:lnT>
                      <a:noFill/>
                    </a:lnT>
                    <a:lnB>
                      <a:noFill/>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a:noFill/>
                    </a:lnT>
                    <a:lnB>
                      <a:noFill/>
                    </a:lnB>
                    <a:noFill/>
                  </a:tcPr>
                </a:tc>
                <a:tc>
                  <a:txBody>
                    <a:bodyPr/>
                    <a:lstStyle/>
                    <a:p>
                      <a:pPr algn="ctr" fontAlgn="b">
                        <a:spcBef>
                          <a:spcPts val="0"/>
                        </a:spcBef>
                        <a:spcAft>
                          <a:spcPts val="0"/>
                        </a:spcAft>
                      </a:pPr>
                      <a:r>
                        <a:rPr lang="en-US" sz="700" b="0" i="0" u="none" strike="noStrike">
                          <a:solidFill>
                            <a:srgbClr val="000000"/>
                          </a:solidFill>
                          <a:effectLst/>
                          <a:latin typeface="Calibri" panose="020F0502020204030204" pitchFamily="34" charset="0"/>
                        </a:rPr>
                        <a:t> </a:t>
                      </a:r>
                      <a:endParaRPr lang="en-US" sz="1100" b="0" i="0" u="none" strike="noStrike">
                        <a:effectLst/>
                        <a:latin typeface="Arial" panose="020B0604020202020204" pitchFamily="34" charset="0"/>
                      </a:endParaRPr>
                    </a:p>
                  </a:txBody>
                  <a:tcPr marL="5933" marR="5933" marT="5933"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12063360"/>
                  </a:ext>
                </a:extLst>
              </a:tr>
              <a:tr h="149342">
                <a:tc>
                  <a:txBody>
                    <a:bodyPr/>
                    <a:lstStyle/>
                    <a:p>
                      <a:pPr algn="l" fontAlgn="b">
                        <a:spcBef>
                          <a:spcPts val="0"/>
                        </a:spcBef>
                        <a:spcAft>
                          <a:spcPts val="0"/>
                        </a:spcAft>
                      </a:pPr>
                      <a:r>
                        <a:rPr lang="en-US" sz="700" b="0" i="0" u="none" strike="noStrike">
                          <a:solidFill>
                            <a:srgbClr val="000000"/>
                          </a:solidFill>
                          <a:effectLst/>
                          <a:latin typeface="Calibri" panose="020F0502020204030204" pitchFamily="34" charset="0"/>
                        </a:rPr>
                        <a:t> </a:t>
                      </a:r>
                      <a:endParaRPr lang="en-US" sz="1100" b="0" i="0" u="none" strike="noStrike">
                        <a:effectLst/>
                        <a:latin typeface="Arial" panose="020B0604020202020204" pitchFamily="34" charset="0"/>
                      </a:endParaRPr>
                    </a:p>
                  </a:txBody>
                  <a:tcPr marL="5933" marR="5933" marT="5933"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B w="1270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vert="vert27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fontAlgn="b">
                        <a:spcBef>
                          <a:spcPts val="0"/>
                        </a:spcBef>
                        <a:spcAft>
                          <a:spcPts val="0"/>
                        </a:spcAft>
                      </a:pPr>
                      <a:r>
                        <a:rPr lang="en-US" sz="700" b="0" i="0" u="none" strike="noStrike">
                          <a:solidFill>
                            <a:srgbClr val="000000"/>
                          </a:solidFill>
                          <a:effectLst/>
                          <a:latin typeface="Calibri" panose="020F0502020204030204" pitchFamily="34" charset="0"/>
                        </a:rPr>
                        <a:t> </a:t>
                      </a:r>
                      <a:endParaRPr lang="en-US" sz="1100" b="0" i="0" u="none" strike="noStrike">
                        <a:effectLst/>
                        <a:latin typeface="Arial" panose="020B0604020202020204" pitchFamily="34" charset="0"/>
                      </a:endParaRPr>
                    </a:p>
                  </a:txBody>
                  <a:tcPr marL="5933" marR="5933" marT="5933"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24471153"/>
                  </a:ext>
                </a:extLst>
              </a:tr>
              <a:tr h="186578">
                <a:tc>
                  <a:txBody>
                    <a:bodyPr/>
                    <a:lstStyle/>
                    <a:p>
                      <a:pPr algn="ctr" fontAlgn="b">
                        <a:spcBef>
                          <a:spcPts val="0"/>
                        </a:spcBef>
                        <a:spcAft>
                          <a:spcPts val="0"/>
                        </a:spcAft>
                      </a:pPr>
                      <a:r>
                        <a:rPr lang="en-US" sz="700" b="0" i="0" u="none" strike="noStrike">
                          <a:solidFill>
                            <a:srgbClr val="000000"/>
                          </a:solidFill>
                          <a:effectLst/>
                          <a:highlight>
                            <a:srgbClr val="C6E0B4"/>
                          </a:highlight>
                          <a:latin typeface="Calibri" panose="020F0502020204030204" pitchFamily="34" charset="0"/>
                        </a:rPr>
                        <a:t> </a:t>
                      </a:r>
                      <a:endParaRPr lang="en-US" sz="1100" b="0" i="0" u="none" strike="noStrike">
                        <a:effectLst/>
                        <a:latin typeface="Arial" panose="020B0604020202020204" pitchFamily="34" charset="0"/>
                      </a:endParaRPr>
                    </a:p>
                  </a:txBody>
                  <a:tcPr marL="5933" marR="5933" marT="59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gridSpan="4">
                  <a:txBody>
                    <a:bodyPr/>
                    <a:lstStyle/>
                    <a:p>
                      <a:pPr algn="ctr" fontAlgn="b">
                        <a:spcBef>
                          <a:spcPts val="0"/>
                        </a:spcBef>
                        <a:spcAft>
                          <a:spcPts val="0"/>
                        </a:spcAft>
                      </a:pPr>
                      <a:r>
                        <a:rPr lang="en-US" sz="600" b="1" i="0" u="none" strike="noStrike">
                          <a:solidFill>
                            <a:srgbClr val="000000"/>
                          </a:solidFill>
                          <a:effectLst/>
                          <a:highlight>
                            <a:srgbClr val="C6E0B4"/>
                          </a:highlight>
                          <a:latin typeface="Arial" panose="020B0604020202020204" pitchFamily="34" charset="0"/>
                        </a:rPr>
                        <a:t>Survey 3 - Preliminary</a:t>
                      </a:r>
                      <a:endParaRPr lang="en-US" sz="1100" b="0" i="0" u="none" strike="noStrike">
                        <a:effectLst/>
                        <a:latin typeface="Arial" panose="020B0604020202020204" pitchFamily="34" charset="0"/>
                      </a:endParaRPr>
                    </a:p>
                  </a:txBody>
                  <a:tcPr marL="56959" marR="56959" marT="28479" marB="2847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lnL w="635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a:txBody>
                    <a:bodyPr/>
                    <a:lstStyle/>
                    <a:p>
                      <a:pPr algn="ctr" fontAlgn="b">
                        <a:spcBef>
                          <a:spcPts val="0"/>
                        </a:spcBef>
                        <a:spcAft>
                          <a:spcPts val="0"/>
                        </a:spcAft>
                      </a:pPr>
                      <a:r>
                        <a:rPr lang="en-US" sz="700" b="0" i="0" u="none" strike="noStrike">
                          <a:solidFill>
                            <a:srgbClr val="000000"/>
                          </a:solidFill>
                          <a:effectLst/>
                          <a:highlight>
                            <a:srgbClr val="C6E0B4"/>
                          </a:highlight>
                          <a:latin typeface="Calibri" panose="020F0502020204030204" pitchFamily="34" charset="0"/>
                        </a:rPr>
                        <a:t>Direct Cert</a:t>
                      </a:r>
                      <a:endParaRPr lang="en-US" sz="1100" b="0" i="0" u="none" strike="noStrike">
                        <a:effectLst/>
                        <a:latin typeface="Arial" panose="020B0604020202020204" pitchFamily="34" charset="0"/>
                      </a:endParaRPr>
                    </a:p>
                  </a:txBody>
                  <a:tcPr marL="5933" marR="5933" marT="59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spcBef>
                          <a:spcPts val="0"/>
                        </a:spcBef>
                        <a:spcAft>
                          <a:spcPts val="0"/>
                        </a:spcAft>
                      </a:pPr>
                      <a:r>
                        <a:rPr lang="en-US" sz="700" b="0" i="0" u="none" strike="noStrike">
                          <a:solidFill>
                            <a:srgbClr val="000000"/>
                          </a:solidFill>
                          <a:effectLst/>
                          <a:highlight>
                            <a:srgbClr val="C6E0B4"/>
                          </a:highlight>
                          <a:latin typeface="Calibri" panose="020F0502020204030204" pitchFamily="34" charset="0"/>
                        </a:rPr>
                        <a:t>MEM</a:t>
                      </a:r>
                      <a:endParaRPr lang="en-US" sz="1100" b="0" i="0" u="none" strike="noStrike">
                        <a:effectLst/>
                        <a:latin typeface="Arial" panose="020B0604020202020204" pitchFamily="34" charset="0"/>
                      </a:endParaRPr>
                    </a:p>
                  </a:txBody>
                  <a:tcPr marL="5933" marR="5933" marT="59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spcBef>
                          <a:spcPts val="0"/>
                        </a:spcBef>
                        <a:spcAft>
                          <a:spcPts val="0"/>
                        </a:spcAft>
                      </a:pPr>
                      <a:r>
                        <a:rPr lang="en-US" sz="600" b="0" i="0" u="none" strike="noStrike">
                          <a:solidFill>
                            <a:srgbClr val="000000"/>
                          </a:solidFill>
                          <a:effectLst/>
                          <a:highlight>
                            <a:srgbClr val="C6E0B4"/>
                          </a:highlight>
                          <a:latin typeface="Arial" panose="020B0604020202020204" pitchFamily="34" charset="0"/>
                        </a:rPr>
                        <a:t>Percent Eligible</a:t>
                      </a:r>
                      <a:endParaRPr lang="en-US" sz="1100" b="0" i="0" u="none" strike="noStrike">
                        <a:effectLst/>
                        <a:latin typeface="Arial" panose="020B0604020202020204" pitchFamily="34" charset="0"/>
                      </a:endParaRPr>
                    </a:p>
                  </a:txBody>
                  <a:tcPr marL="5933" marR="5933" marT="593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067167733"/>
                  </a:ext>
                </a:extLst>
              </a:tr>
              <a:tr h="186578">
                <a:tc>
                  <a:txBody>
                    <a:bodyPr/>
                    <a:lstStyle/>
                    <a:p>
                      <a:pPr algn="ctr" fontAlgn="b">
                        <a:spcBef>
                          <a:spcPts val="0"/>
                        </a:spcBef>
                        <a:spcAft>
                          <a:spcPts val="0"/>
                        </a:spcAft>
                      </a:pPr>
                      <a:r>
                        <a:rPr lang="en-US" sz="700" b="0" i="0" u="none" strike="noStrike">
                          <a:solidFill>
                            <a:srgbClr val="000000"/>
                          </a:solidFill>
                          <a:effectLst/>
                          <a:highlight>
                            <a:srgbClr val="C6E0B4"/>
                          </a:highlight>
                          <a:latin typeface="Calibri" panose="020F0502020204030204" pitchFamily="34" charset="0"/>
                        </a:rPr>
                        <a:t> </a:t>
                      </a:r>
                      <a:endParaRPr lang="en-US" sz="1100" b="0" i="0" u="none" strike="noStrike">
                        <a:effectLst/>
                        <a:latin typeface="Arial" panose="020B0604020202020204" pitchFamily="34" charset="0"/>
                      </a:endParaRPr>
                    </a:p>
                  </a:txBody>
                  <a:tcPr marL="5933" marR="5933" marT="59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gridSpan="4">
                  <a:txBody>
                    <a:bodyPr/>
                    <a:lstStyle/>
                    <a:p>
                      <a:pPr algn="ctr" fontAlgn="b">
                        <a:spcBef>
                          <a:spcPts val="0"/>
                        </a:spcBef>
                        <a:spcAft>
                          <a:spcPts val="0"/>
                        </a:spcAft>
                      </a:pPr>
                      <a:r>
                        <a:rPr lang="en-US" sz="600" b="1" i="0" u="none" strike="noStrike">
                          <a:solidFill>
                            <a:srgbClr val="000000"/>
                          </a:solidFill>
                          <a:effectLst/>
                          <a:highlight>
                            <a:srgbClr val="C6E0B4"/>
                          </a:highlight>
                          <a:latin typeface="Arial" panose="020B0604020202020204" pitchFamily="34" charset="0"/>
                        </a:rPr>
                        <a:t> </a:t>
                      </a:r>
                      <a:endParaRPr lang="en-US" sz="1100" b="0" i="0" u="none" strike="noStrike">
                        <a:effectLst/>
                        <a:latin typeface="Arial" panose="020B0604020202020204" pitchFamily="34" charset="0"/>
                      </a:endParaRPr>
                    </a:p>
                  </a:txBody>
                  <a:tcPr marL="56959" marR="56959" marT="28479" marB="2847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lnL w="635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a:txBody>
                    <a:bodyPr/>
                    <a:lstStyle/>
                    <a:p>
                      <a:pPr algn="l" fontAlgn="b">
                        <a:spcBef>
                          <a:spcPts val="0"/>
                        </a:spcBef>
                        <a:spcAft>
                          <a:spcPts val="0"/>
                        </a:spcAft>
                      </a:pPr>
                      <a:r>
                        <a:rPr lang="en-US" sz="600" b="0" i="0" u="none" strike="noStrike">
                          <a:solidFill>
                            <a:srgbClr val="000000"/>
                          </a:solidFill>
                          <a:effectLst/>
                          <a:latin typeface="Arial" panose="020B0604020202020204" pitchFamily="34" charset="0"/>
                        </a:rPr>
                        <a:t>                              55 </a:t>
                      </a:r>
                      <a:endParaRPr lang="en-US" sz="1100" b="0" i="0" u="none" strike="noStrike">
                        <a:effectLst/>
                        <a:latin typeface="Arial" panose="020B0604020202020204" pitchFamily="34" charset="0"/>
                      </a:endParaRPr>
                    </a:p>
                  </a:txBody>
                  <a:tcPr marL="5933" marR="5933" marT="59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en-US" sz="600" b="0" i="0" u="none" strike="noStrike">
                          <a:solidFill>
                            <a:srgbClr val="000000"/>
                          </a:solidFill>
                          <a:effectLst/>
                          <a:latin typeface="Arial" panose="020B0604020202020204" pitchFamily="34" charset="0"/>
                        </a:rPr>
                        <a:t>                    73 </a:t>
                      </a:r>
                      <a:endParaRPr lang="en-US" sz="1100" b="0" i="0" u="none" strike="noStrike">
                        <a:effectLst/>
                        <a:latin typeface="Arial" panose="020B0604020202020204" pitchFamily="34" charset="0"/>
                      </a:endParaRPr>
                    </a:p>
                  </a:txBody>
                  <a:tcPr marL="5933" marR="5933" marT="5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spcBef>
                          <a:spcPts val="0"/>
                        </a:spcBef>
                        <a:spcAft>
                          <a:spcPts val="0"/>
                        </a:spcAft>
                      </a:pPr>
                      <a:r>
                        <a:rPr lang="en-US" sz="600" b="1" i="0" u="none" strike="noStrike">
                          <a:solidFill>
                            <a:srgbClr val="FF0000"/>
                          </a:solidFill>
                          <a:effectLst/>
                          <a:highlight>
                            <a:srgbClr val="C6E0B4"/>
                          </a:highlight>
                          <a:latin typeface="Arial" panose="020B0604020202020204" pitchFamily="34" charset="0"/>
                        </a:rPr>
                        <a:t>75.34%</a:t>
                      </a:r>
                      <a:endParaRPr lang="en-US" sz="1100" b="0" i="0" u="none" strike="noStrike">
                        <a:effectLst/>
                        <a:latin typeface="Arial" panose="020B0604020202020204" pitchFamily="34" charset="0"/>
                      </a:endParaRPr>
                    </a:p>
                  </a:txBody>
                  <a:tcPr marL="5933" marR="5933" marT="593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886752286"/>
                  </a:ext>
                </a:extLst>
              </a:tr>
              <a:tr h="149342">
                <a:tc>
                  <a:txBody>
                    <a:bodyPr/>
                    <a:lstStyle/>
                    <a:p>
                      <a:pPr algn="ctr" fontAlgn="b">
                        <a:spcBef>
                          <a:spcPts val="0"/>
                        </a:spcBef>
                        <a:spcAft>
                          <a:spcPts val="0"/>
                        </a:spcAft>
                      </a:pPr>
                      <a:r>
                        <a:rPr lang="en-US" sz="700" b="0" i="0" u="none" strike="noStrike">
                          <a:solidFill>
                            <a:srgbClr val="000000"/>
                          </a:solidFill>
                          <a:effectLst/>
                          <a:latin typeface="Calibri" panose="020F0502020204030204" pitchFamily="34" charset="0"/>
                        </a:rPr>
                        <a:t> </a:t>
                      </a:r>
                      <a:endParaRPr lang="en-US" sz="1100" b="0" i="0" u="none" strike="noStrike">
                        <a:effectLst/>
                        <a:latin typeface="Arial" panose="020B0604020202020204" pitchFamily="34" charset="0"/>
                      </a:endParaRPr>
                    </a:p>
                  </a:txBody>
                  <a:tcPr marL="5933" marR="5933" marT="5933"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B w="12700" cap="flat" cmpd="sng" algn="ctr">
                      <a:solidFill>
                        <a:srgbClr val="000000"/>
                      </a:solidFill>
                      <a:prstDash val="solid"/>
                      <a:round/>
                      <a:headEnd type="none" w="med" len="med"/>
                      <a:tailEnd type="none" w="med" len="med"/>
                    </a:lnB>
                    <a:noFill/>
                  </a:tcPr>
                </a:tc>
                <a:tc>
                  <a:txBody>
                    <a:bodyPr/>
                    <a:lstStyle/>
                    <a:p>
                      <a:pPr algn="ctr"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r>
                        <a:rPr lang="en-US" sz="700" b="0" i="0" u="none" strike="noStrike">
                          <a:solidFill>
                            <a:srgbClr val="000000"/>
                          </a:solidFill>
                          <a:effectLst/>
                          <a:latin typeface="Calibri" panose="020F0502020204030204" pitchFamily="34" charset="0"/>
                        </a:rPr>
                        <a:t> </a:t>
                      </a:r>
                      <a:endParaRPr lang="en-US" sz="1100" b="0" i="0" u="none" strike="noStrike">
                        <a:effectLst/>
                        <a:latin typeface="Arial" panose="020B0604020202020204" pitchFamily="34" charset="0"/>
                      </a:endParaRPr>
                    </a:p>
                  </a:txBody>
                  <a:tcPr marL="5933" marR="5933" marT="5933"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31849475"/>
                  </a:ext>
                </a:extLst>
              </a:tr>
              <a:tr h="200368">
                <a:tc>
                  <a:txBody>
                    <a:bodyPr/>
                    <a:lstStyle/>
                    <a:p>
                      <a:pPr algn="ctr" fontAlgn="b">
                        <a:spcBef>
                          <a:spcPts val="0"/>
                        </a:spcBef>
                        <a:spcAft>
                          <a:spcPts val="0"/>
                        </a:spcAft>
                      </a:pPr>
                      <a:r>
                        <a:rPr lang="en-US" sz="700" b="0" i="0" u="none" strike="noStrike">
                          <a:solidFill>
                            <a:srgbClr val="000000"/>
                          </a:solidFill>
                          <a:effectLst/>
                          <a:highlight>
                            <a:srgbClr val="C6E0B4"/>
                          </a:highlight>
                          <a:latin typeface="Calibri" panose="020F0502020204030204" pitchFamily="34" charset="0"/>
                        </a:rPr>
                        <a:t> </a:t>
                      </a:r>
                      <a:endParaRPr lang="en-US" sz="1100" b="0" i="0" u="none" strike="noStrike">
                        <a:effectLst/>
                        <a:latin typeface="Arial" panose="020B0604020202020204" pitchFamily="34" charset="0"/>
                      </a:endParaRPr>
                    </a:p>
                  </a:txBody>
                  <a:tcPr marL="5933" marR="5933" marT="59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l" fontAlgn="b">
                        <a:spcBef>
                          <a:spcPts val="0"/>
                        </a:spcBef>
                        <a:spcAft>
                          <a:spcPts val="0"/>
                        </a:spcAft>
                      </a:pPr>
                      <a:r>
                        <a:rPr lang="en-US" sz="600" b="1" i="0" u="none" strike="noStrike">
                          <a:solidFill>
                            <a:srgbClr val="000000"/>
                          </a:solidFill>
                          <a:effectLst/>
                          <a:highlight>
                            <a:srgbClr val="C6E0B4"/>
                          </a:highlight>
                          <a:latin typeface="Arial" panose="020B0604020202020204" pitchFamily="34" charset="0"/>
                        </a:rPr>
                        <a:t> </a:t>
                      </a:r>
                      <a:endParaRPr lang="en-US" sz="1100" b="0" i="0" u="none" strike="noStrike">
                        <a:effectLst/>
                        <a:latin typeface="Arial" panose="020B0604020202020204" pitchFamily="34" charset="0"/>
                      </a:endParaRPr>
                    </a:p>
                  </a:txBody>
                  <a:tcPr marL="5933" marR="5933" marT="59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gridSpan="3">
                  <a:txBody>
                    <a:bodyPr/>
                    <a:lstStyle/>
                    <a:p>
                      <a:pPr algn="l" fontAlgn="b">
                        <a:spcBef>
                          <a:spcPts val="0"/>
                        </a:spcBef>
                        <a:spcAft>
                          <a:spcPts val="0"/>
                        </a:spcAft>
                      </a:pPr>
                      <a:r>
                        <a:rPr lang="en-US" sz="700" b="0" i="0" u="none" strike="noStrike">
                          <a:solidFill>
                            <a:srgbClr val="000000"/>
                          </a:solidFill>
                          <a:effectLst/>
                          <a:highlight>
                            <a:srgbClr val="C6E0B4"/>
                          </a:highlight>
                          <a:latin typeface="Calibri" panose="020F0502020204030204" pitchFamily="34" charset="0"/>
                        </a:rPr>
                        <a:t> </a:t>
                      </a:r>
                      <a:endParaRPr lang="en-US" sz="1100" b="0" i="0" u="none" strike="noStrike">
                        <a:effectLst/>
                        <a:latin typeface="Arial" panose="020B0604020202020204" pitchFamily="34" charset="0"/>
                      </a:endParaRPr>
                    </a:p>
                  </a:txBody>
                  <a:tcPr marL="56959" marR="56959" marT="28479" marB="2847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tc hMerge="1">
                  <a:txBody>
                    <a:bodyPr/>
                    <a:lstStyle/>
                    <a:p>
                      <a:endParaRPr lang="en-US"/>
                    </a:p>
                  </a:txBody>
                  <a:tcPr/>
                </a:tc>
                <a:tc>
                  <a:txBody>
                    <a:bodyPr/>
                    <a:lstStyle/>
                    <a:p>
                      <a:pPr algn="ctr" fontAlgn="b">
                        <a:spcBef>
                          <a:spcPts val="0"/>
                        </a:spcBef>
                        <a:spcAft>
                          <a:spcPts val="0"/>
                        </a:spcAft>
                      </a:pPr>
                      <a:r>
                        <a:rPr lang="en-US" sz="500" b="0" i="0" u="sng" strike="noStrike">
                          <a:solidFill>
                            <a:srgbClr val="000000"/>
                          </a:solidFill>
                          <a:effectLst/>
                          <a:highlight>
                            <a:srgbClr val="C6E0B4"/>
                          </a:highlight>
                          <a:latin typeface="Arial" panose="020B0604020202020204" pitchFamily="34" charset="0"/>
                        </a:rPr>
                        <a:t># Direct Cert Students</a:t>
                      </a:r>
                      <a:endParaRPr lang="en-US" sz="1100" b="0" i="0" u="none" strike="noStrike">
                        <a:effectLst/>
                        <a:latin typeface="Arial" panose="020B0604020202020204" pitchFamily="34" charset="0"/>
                      </a:endParaRPr>
                    </a:p>
                  </a:txBody>
                  <a:tcPr marL="5933" marR="5933" marT="59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spcBef>
                          <a:spcPts val="0"/>
                        </a:spcBef>
                        <a:spcAft>
                          <a:spcPts val="0"/>
                        </a:spcAft>
                      </a:pPr>
                      <a:r>
                        <a:rPr lang="en-US" sz="500" b="0" i="0" u="sng" strike="noStrike">
                          <a:solidFill>
                            <a:srgbClr val="000000"/>
                          </a:solidFill>
                          <a:effectLst/>
                          <a:highlight>
                            <a:srgbClr val="C6E0B4"/>
                          </a:highlight>
                          <a:latin typeface="Arial" panose="020B0604020202020204" pitchFamily="34" charset="0"/>
                        </a:rPr>
                        <a:t> Per Child Rate </a:t>
                      </a:r>
                      <a:endParaRPr lang="en-US" sz="1100" b="0" i="0" u="none" strike="noStrike">
                        <a:effectLst/>
                        <a:latin typeface="Arial" panose="020B0604020202020204" pitchFamily="34" charset="0"/>
                      </a:endParaRPr>
                    </a:p>
                  </a:txBody>
                  <a:tcPr marL="5933" marR="5933" marT="59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l" fontAlgn="b">
                        <a:spcBef>
                          <a:spcPts val="0"/>
                        </a:spcBef>
                        <a:spcAft>
                          <a:spcPts val="0"/>
                        </a:spcAft>
                      </a:pPr>
                      <a:r>
                        <a:rPr lang="en-US" sz="600" b="1" i="0" u="none" strike="noStrike">
                          <a:solidFill>
                            <a:srgbClr val="000000"/>
                          </a:solidFill>
                          <a:effectLst/>
                          <a:highlight>
                            <a:srgbClr val="C6E0B4"/>
                          </a:highlight>
                          <a:latin typeface="Arial" panose="020B0604020202020204" pitchFamily="34" charset="0"/>
                        </a:rPr>
                        <a:t>Title I Preliminary Allocation</a:t>
                      </a:r>
                      <a:endParaRPr lang="en-US" sz="1100" b="0" i="0" u="none" strike="noStrike">
                        <a:effectLst/>
                        <a:latin typeface="Arial" panose="020B0604020202020204" pitchFamily="34" charset="0"/>
                      </a:endParaRPr>
                    </a:p>
                  </a:txBody>
                  <a:tcPr marL="5933" marR="5933" marT="59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57252449"/>
                  </a:ext>
                </a:extLst>
              </a:tr>
              <a:tr h="186578">
                <a:tc>
                  <a:txBody>
                    <a:bodyPr/>
                    <a:lstStyle/>
                    <a:p>
                      <a:pPr algn="ctr" fontAlgn="b">
                        <a:spcBef>
                          <a:spcPts val="0"/>
                        </a:spcBef>
                        <a:spcAft>
                          <a:spcPts val="0"/>
                        </a:spcAft>
                      </a:pPr>
                      <a:r>
                        <a:rPr lang="en-US" sz="700" b="0" i="0" u="none" strike="noStrike">
                          <a:solidFill>
                            <a:srgbClr val="000000"/>
                          </a:solidFill>
                          <a:effectLst/>
                          <a:highlight>
                            <a:srgbClr val="C6E0B4"/>
                          </a:highlight>
                          <a:latin typeface="Calibri" panose="020F0502020204030204" pitchFamily="34" charset="0"/>
                        </a:rPr>
                        <a:t> </a:t>
                      </a:r>
                      <a:endParaRPr lang="en-US" sz="1100" b="0" i="0" u="none" strike="noStrike">
                        <a:effectLst/>
                        <a:latin typeface="Arial" panose="020B0604020202020204" pitchFamily="34" charset="0"/>
                      </a:endParaRPr>
                    </a:p>
                  </a:txBody>
                  <a:tcPr marL="5933" marR="5933" marT="59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spcBef>
                          <a:spcPts val="0"/>
                        </a:spcBef>
                        <a:spcAft>
                          <a:spcPts val="0"/>
                        </a:spcAft>
                      </a:pPr>
                      <a:r>
                        <a:rPr lang="en-US" sz="700" b="0" i="0" u="none" strike="noStrike">
                          <a:solidFill>
                            <a:srgbClr val="000000"/>
                          </a:solidFill>
                          <a:effectLst/>
                          <a:highlight>
                            <a:srgbClr val="C6E0B4"/>
                          </a:highlight>
                          <a:latin typeface="Calibri" panose="020F0502020204030204" pitchFamily="34" charset="0"/>
                        </a:rPr>
                        <a:t> </a:t>
                      </a:r>
                      <a:endParaRPr lang="en-US" sz="1100" b="0" i="0" u="none" strike="noStrike">
                        <a:effectLst/>
                        <a:latin typeface="Arial" panose="020B0604020202020204" pitchFamily="34" charset="0"/>
                      </a:endParaRPr>
                    </a:p>
                  </a:txBody>
                  <a:tcPr marL="5933" marR="5933" marT="59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gridSpan="3">
                  <a:txBody>
                    <a:bodyPr/>
                    <a:lstStyle/>
                    <a:p>
                      <a:pPr algn="l" fontAlgn="b">
                        <a:spcBef>
                          <a:spcPts val="0"/>
                        </a:spcBef>
                        <a:spcAft>
                          <a:spcPts val="0"/>
                        </a:spcAft>
                      </a:pPr>
                      <a:r>
                        <a:rPr lang="en-US" sz="600" b="0" i="0" u="none" strike="noStrike">
                          <a:solidFill>
                            <a:srgbClr val="000000"/>
                          </a:solidFill>
                          <a:effectLst/>
                          <a:highlight>
                            <a:srgbClr val="C6E0B4"/>
                          </a:highlight>
                          <a:latin typeface="Arial" panose="020B0604020202020204" pitchFamily="34" charset="0"/>
                        </a:rPr>
                        <a:t>Tier 1 (100%-75%)</a:t>
                      </a:r>
                      <a:endParaRPr lang="en-US" sz="1100" b="0" i="0" u="none" strike="noStrike">
                        <a:effectLst/>
                        <a:latin typeface="Arial" panose="020B0604020202020204" pitchFamily="34" charset="0"/>
                      </a:endParaRPr>
                    </a:p>
                  </a:txBody>
                  <a:tcPr marL="56959" marR="56959" marT="28479" marB="2847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tc hMerge="1">
                  <a:txBody>
                    <a:bodyPr/>
                    <a:lstStyle/>
                    <a:p>
                      <a:endParaRPr lang="en-US"/>
                    </a:p>
                  </a:txBody>
                  <a:tcPr/>
                </a:tc>
                <a:tc>
                  <a:txBody>
                    <a:bodyPr/>
                    <a:lstStyle/>
                    <a:p>
                      <a:pPr algn="ctr" fontAlgn="b">
                        <a:spcBef>
                          <a:spcPts val="0"/>
                        </a:spcBef>
                        <a:spcAft>
                          <a:spcPts val="0"/>
                        </a:spcAft>
                      </a:pPr>
                      <a:r>
                        <a:rPr lang="en-US" sz="600" b="1" i="0" u="none" strike="noStrike">
                          <a:solidFill>
                            <a:srgbClr val="FF0000"/>
                          </a:solidFill>
                          <a:effectLst/>
                          <a:latin typeface="Arial" panose="020B0604020202020204" pitchFamily="34" charset="0"/>
                        </a:rPr>
                        <a:t>55</a:t>
                      </a:r>
                      <a:endParaRPr lang="en-US" sz="1100" b="0" i="0" u="none" strike="noStrike">
                        <a:effectLst/>
                        <a:latin typeface="Arial" panose="020B0604020202020204" pitchFamily="34" charset="0"/>
                      </a:endParaRPr>
                    </a:p>
                  </a:txBody>
                  <a:tcPr marL="5933" marR="5933" marT="59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r>
                        <a:rPr lang="en-US" sz="700" b="0" i="0" u="none" strike="noStrike">
                          <a:solidFill>
                            <a:srgbClr val="000000"/>
                          </a:solidFill>
                          <a:effectLst/>
                          <a:highlight>
                            <a:srgbClr val="C6E0B4"/>
                          </a:highlight>
                          <a:latin typeface="Calibri" panose="020F0502020204030204" pitchFamily="34" charset="0"/>
                        </a:rPr>
                        <a:t> $               800.00 </a:t>
                      </a:r>
                      <a:endParaRPr lang="en-US" sz="1100" b="0" i="0" u="none" strike="noStrike">
                        <a:effectLst/>
                        <a:latin typeface="Arial" panose="020B0604020202020204" pitchFamily="34" charset="0"/>
                      </a:endParaRPr>
                    </a:p>
                  </a:txBody>
                  <a:tcPr marL="5933" marR="5933" marT="59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spcBef>
                          <a:spcPts val="0"/>
                        </a:spcBef>
                        <a:spcAft>
                          <a:spcPts val="0"/>
                        </a:spcAft>
                      </a:pPr>
                      <a:r>
                        <a:rPr lang="en-US" sz="700" b="0" i="0" u="none" strike="noStrike">
                          <a:solidFill>
                            <a:srgbClr val="000000"/>
                          </a:solidFill>
                          <a:effectLst/>
                          <a:highlight>
                            <a:srgbClr val="C6E0B4"/>
                          </a:highlight>
                          <a:latin typeface="Calibri" panose="020F0502020204030204" pitchFamily="34" charset="0"/>
                        </a:rPr>
                        <a:t>$44,000</a:t>
                      </a:r>
                      <a:endParaRPr lang="en-US" sz="1100" b="0" i="0" u="none" strike="noStrike">
                        <a:effectLst/>
                        <a:latin typeface="Arial" panose="020B0604020202020204" pitchFamily="34" charset="0"/>
                      </a:endParaRPr>
                    </a:p>
                  </a:txBody>
                  <a:tcPr marL="5933" marR="5933" marT="593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617375483"/>
                  </a:ext>
                </a:extLst>
              </a:tr>
              <a:tr h="176921">
                <a:tc>
                  <a:txBody>
                    <a:bodyPr/>
                    <a:lstStyle/>
                    <a:p>
                      <a:pPr algn="l" fontAlgn="b">
                        <a:spcBef>
                          <a:spcPts val="0"/>
                        </a:spcBef>
                        <a:spcAft>
                          <a:spcPts val="0"/>
                        </a:spcAft>
                      </a:pPr>
                      <a:r>
                        <a:rPr lang="en-US" sz="700" b="0" i="0" u="none" strike="noStrike">
                          <a:solidFill>
                            <a:srgbClr val="000000"/>
                          </a:solidFill>
                          <a:effectLst/>
                          <a:latin typeface="Calibri" panose="020F0502020204030204" pitchFamily="34" charset="0"/>
                        </a:rPr>
                        <a:t> </a:t>
                      </a:r>
                      <a:endParaRPr lang="en-US" sz="1100" b="0" i="0" u="none" strike="noStrike">
                        <a:effectLst/>
                        <a:latin typeface="Arial" panose="020B0604020202020204" pitchFamily="34" charset="0"/>
                      </a:endParaRPr>
                    </a:p>
                  </a:txBody>
                  <a:tcPr marL="5933" marR="5933" marT="5933"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spcBef>
                          <a:spcPts val="0"/>
                        </a:spcBef>
                        <a:spcAft>
                          <a:spcPts val="0"/>
                        </a:spcAft>
                      </a:pPr>
                      <a:r>
                        <a:rPr lang="en-US" sz="700" b="1" i="0" u="none" strike="noStrike">
                          <a:solidFill>
                            <a:srgbClr val="000000"/>
                          </a:solidFill>
                          <a:effectLst/>
                          <a:highlight>
                            <a:srgbClr val="FFFF00"/>
                          </a:highlight>
                          <a:latin typeface="Calibri" panose="020F0502020204030204" pitchFamily="34" charset="0"/>
                        </a:rPr>
                        <a:t>Title I Allocation</a:t>
                      </a:r>
                      <a:endParaRPr lang="en-US" sz="1100" b="0" i="0" u="none" strike="noStrike">
                        <a:effectLst/>
                        <a:latin typeface="Arial" panose="020B0604020202020204" pitchFamily="34" charset="0"/>
                      </a:endParaRPr>
                    </a:p>
                  </a:txBody>
                  <a:tcPr marL="5933" marR="5933" marT="59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spcBef>
                          <a:spcPts val="0"/>
                        </a:spcBef>
                        <a:spcAft>
                          <a:spcPts val="0"/>
                        </a:spcAft>
                      </a:pPr>
                      <a:r>
                        <a:rPr lang="en-US" sz="900" b="1" i="0" u="none" strike="noStrike">
                          <a:solidFill>
                            <a:srgbClr val="000000"/>
                          </a:solidFill>
                          <a:effectLst/>
                          <a:highlight>
                            <a:srgbClr val="FFFF00"/>
                          </a:highlight>
                          <a:latin typeface="Calibri" panose="020F0502020204030204" pitchFamily="34" charset="0"/>
                        </a:rPr>
                        <a:t>$44,000</a:t>
                      </a:r>
                      <a:endParaRPr lang="en-US" sz="1100" b="0" i="0" u="none" strike="noStrike">
                        <a:effectLst/>
                        <a:latin typeface="Arial" panose="020B0604020202020204" pitchFamily="34" charset="0"/>
                      </a:endParaRPr>
                    </a:p>
                  </a:txBody>
                  <a:tcPr marL="5933" marR="5933" marT="593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972659653"/>
                  </a:ext>
                </a:extLst>
              </a:tr>
              <a:tr h="176921">
                <a:tc>
                  <a:txBody>
                    <a:bodyPr/>
                    <a:lstStyle/>
                    <a:p>
                      <a:pPr algn="l" fontAlgn="b">
                        <a:spcBef>
                          <a:spcPts val="0"/>
                        </a:spcBef>
                        <a:spcAft>
                          <a:spcPts val="0"/>
                        </a:spcAft>
                      </a:pPr>
                      <a:r>
                        <a:rPr lang="en-US" sz="700" b="0" i="0" u="none" strike="noStrike">
                          <a:solidFill>
                            <a:srgbClr val="000000"/>
                          </a:solidFill>
                          <a:effectLst/>
                          <a:latin typeface="Calibri" panose="020F0502020204030204" pitchFamily="34" charset="0"/>
                        </a:rPr>
                        <a:t> </a:t>
                      </a:r>
                      <a:endParaRPr lang="en-US" sz="1100" b="0" i="0" u="none" strike="noStrike">
                        <a:effectLst/>
                        <a:latin typeface="Arial" panose="020B0604020202020204" pitchFamily="34" charset="0"/>
                      </a:endParaRPr>
                    </a:p>
                  </a:txBody>
                  <a:tcPr marL="5933" marR="5933" marT="5933"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a:noFill/>
                    </a:lnT>
                    <a:lnB>
                      <a:noFill/>
                    </a:lnB>
                    <a:noFill/>
                  </a:tcPr>
                </a:tc>
                <a:tc>
                  <a:txBody>
                    <a:bodyPr/>
                    <a:lstStyle/>
                    <a:p>
                      <a:pPr algn="r"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a:noFill/>
                    </a:lnT>
                    <a:lnB>
                      <a:noFill/>
                    </a:lnB>
                    <a:noFill/>
                  </a:tcPr>
                </a:tc>
                <a:tc>
                  <a:txBody>
                    <a:bodyPr/>
                    <a:lstStyle/>
                    <a:p>
                      <a:pPr algn="r"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a:noFill/>
                    </a:lnT>
                    <a:lnB>
                      <a:noFill/>
                    </a:lnB>
                    <a:noFill/>
                  </a:tcPr>
                </a:tc>
                <a:tc>
                  <a:txBody>
                    <a:bodyPr/>
                    <a:lstStyle/>
                    <a:p>
                      <a:pPr algn="r" fontAlgn="b">
                        <a:spcBef>
                          <a:spcPts val="0"/>
                        </a:spcBef>
                        <a:spcAft>
                          <a:spcPts val="0"/>
                        </a:spcAft>
                      </a:pPr>
                      <a:endParaRPr lang="en-US" sz="1100" b="0" i="0" u="none" strike="noStrike">
                        <a:effectLst/>
                        <a:latin typeface="Arial" panose="020B0604020202020204" pitchFamily="34" charset="0"/>
                      </a:endParaRPr>
                    </a:p>
                  </a:txBody>
                  <a:tcPr marL="5933" marR="5933" marT="5933" marB="0" anchor="b">
                    <a:lnL>
                      <a:noFill/>
                    </a:lnL>
                    <a:lnR>
                      <a:noFill/>
                    </a:lnR>
                    <a:lnT>
                      <a:noFill/>
                    </a:lnT>
                    <a:lnB>
                      <a:noFill/>
                    </a:lnB>
                    <a:noFill/>
                  </a:tcPr>
                </a:tc>
                <a:tc>
                  <a:txBody>
                    <a:bodyPr/>
                    <a:lstStyle/>
                    <a:p>
                      <a:pPr algn="l" fontAlgn="b">
                        <a:spcBef>
                          <a:spcPts val="0"/>
                        </a:spcBef>
                        <a:spcAft>
                          <a:spcPts val="0"/>
                        </a:spcAft>
                      </a:pPr>
                      <a:r>
                        <a:rPr lang="en-US" sz="900" b="1" i="0" u="sng" strike="noStrike">
                          <a:solidFill>
                            <a:srgbClr val="000000"/>
                          </a:solidFill>
                          <a:effectLst/>
                          <a:highlight>
                            <a:srgbClr val="FFFFFF"/>
                          </a:highlight>
                          <a:latin typeface="Calibri" panose="020F0502020204030204" pitchFamily="34" charset="0"/>
                        </a:rPr>
                        <a:t> </a:t>
                      </a:r>
                      <a:endParaRPr lang="en-US" sz="1100" b="0" i="0" u="none" strike="noStrike">
                        <a:effectLst/>
                        <a:latin typeface="Arial" panose="020B0604020202020204" pitchFamily="34" charset="0"/>
                      </a:endParaRPr>
                    </a:p>
                  </a:txBody>
                  <a:tcPr marL="5933" marR="5933" marT="5933"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b">
                        <a:spcBef>
                          <a:spcPts val="0"/>
                        </a:spcBef>
                        <a:spcAft>
                          <a:spcPts val="0"/>
                        </a:spcAft>
                      </a:pPr>
                      <a:r>
                        <a:rPr lang="en-US" sz="700" b="1" i="0" u="none" strike="noStrike">
                          <a:solidFill>
                            <a:srgbClr val="000000"/>
                          </a:solidFill>
                          <a:effectLst/>
                          <a:highlight>
                            <a:srgbClr val="FFD966"/>
                          </a:highlight>
                          <a:latin typeface="Calibri" panose="020F0502020204030204" pitchFamily="34" charset="0"/>
                        </a:rPr>
                        <a:t>PFE Allocation</a:t>
                      </a:r>
                      <a:endParaRPr lang="en-US" sz="1100" b="0" i="0" u="none" strike="noStrike">
                        <a:effectLst/>
                        <a:latin typeface="Arial" panose="020B0604020202020204" pitchFamily="34" charset="0"/>
                      </a:endParaRPr>
                    </a:p>
                  </a:txBody>
                  <a:tcPr marL="5933" marR="5933" marT="59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fontAlgn="b">
                        <a:spcBef>
                          <a:spcPts val="0"/>
                        </a:spcBef>
                        <a:spcAft>
                          <a:spcPts val="0"/>
                        </a:spcAft>
                      </a:pPr>
                      <a:r>
                        <a:rPr lang="en-US" sz="900" b="1" i="0" u="none" strike="noStrike">
                          <a:solidFill>
                            <a:srgbClr val="000000"/>
                          </a:solidFill>
                          <a:effectLst/>
                          <a:highlight>
                            <a:srgbClr val="FFD966"/>
                          </a:highlight>
                          <a:latin typeface="Calibri" panose="020F0502020204030204" pitchFamily="34" charset="0"/>
                        </a:rPr>
                        <a:t>$5,000</a:t>
                      </a:r>
                      <a:endParaRPr lang="en-US" sz="1100" b="0" i="0" u="none" strike="noStrike">
                        <a:effectLst/>
                        <a:latin typeface="Arial" panose="020B0604020202020204" pitchFamily="34" charset="0"/>
                      </a:endParaRPr>
                    </a:p>
                  </a:txBody>
                  <a:tcPr marL="5933" marR="5933" marT="593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766311521"/>
                  </a:ext>
                </a:extLst>
              </a:tr>
            </a:tbl>
          </a:graphicData>
        </a:graphic>
      </p:graphicFrame>
    </p:spTree>
    <p:extLst>
      <p:ext uri="{BB962C8B-B14F-4D97-AF65-F5344CB8AC3E}">
        <p14:creationId xmlns:p14="http://schemas.microsoft.com/office/powerpoint/2010/main" val="81420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CDC84-2530-4DB2-CFB0-8342E95DDB07}"/>
              </a:ext>
            </a:extLst>
          </p:cNvPr>
          <p:cNvSpPr>
            <a:spLocks noGrp="1"/>
          </p:cNvSpPr>
          <p:nvPr>
            <p:ph type="title"/>
          </p:nvPr>
        </p:nvSpPr>
        <p:spPr/>
        <p:txBody>
          <a:bodyPr>
            <a:normAutofit/>
          </a:bodyPr>
          <a:lstStyle/>
          <a:p>
            <a:r>
              <a:rPr lang="en-US"/>
              <a:t>School Poverty Data</a:t>
            </a:r>
          </a:p>
        </p:txBody>
      </p:sp>
      <p:sp>
        <p:nvSpPr>
          <p:cNvPr id="3" name="Content Placeholder 2">
            <a:extLst>
              <a:ext uri="{FF2B5EF4-FFF2-40B4-BE49-F238E27FC236}">
                <a16:creationId xmlns:a16="http://schemas.microsoft.com/office/drawing/2014/main" id="{762FECDB-704B-5C24-11AA-CADA35E8446C}"/>
              </a:ext>
            </a:extLst>
          </p:cNvPr>
          <p:cNvSpPr>
            <a:spLocks noGrp="1"/>
          </p:cNvSpPr>
          <p:nvPr>
            <p:ph idx="1"/>
          </p:nvPr>
        </p:nvSpPr>
        <p:spPr>
          <a:xfrm>
            <a:off x="912812" y="2556932"/>
            <a:ext cx="10363200" cy="3318936"/>
          </a:xfrm>
        </p:spPr>
        <p:txBody>
          <a:bodyPr vert="horz" lIns="91440" tIns="45720" rIns="91440" bIns="45720" rtlCol="0" anchor="t">
            <a:normAutofit fontScale="92500" lnSpcReduction="10000"/>
          </a:bodyPr>
          <a:lstStyle/>
          <a:p>
            <a:pPr marL="223520" indent="-223520">
              <a:buFont typeface="Wingdings" panose="05000000000000000000" pitchFamily="2" charset="2"/>
              <a:buChar char="Ø"/>
            </a:pPr>
            <a:r>
              <a:rPr lang="en-US"/>
              <a:t>Our school’s Title I allocation for the 2024-2025 school year is </a:t>
            </a:r>
            <a:r>
              <a:rPr lang="en-US">
                <a:highlight>
                  <a:srgbClr val="FFFF00"/>
                </a:highlight>
              </a:rPr>
              <a:t>$44,000 </a:t>
            </a:r>
            <a:r>
              <a:rPr lang="en-US"/>
              <a:t>(total allocation)</a:t>
            </a:r>
          </a:p>
          <a:p>
            <a:pPr marL="510857" lvl="1" indent="-223520"/>
            <a:r>
              <a:rPr lang="en-US" sz="2400"/>
              <a:t>Title I Parent &amp; Family Engagement Set Aside</a:t>
            </a:r>
            <a:r>
              <a:rPr lang="en-US" sz="2400">
                <a:ea typeface="Cambria"/>
              </a:rPr>
              <a:t> is </a:t>
            </a:r>
            <a:r>
              <a:rPr lang="en-US" sz="2400">
                <a:highlight>
                  <a:srgbClr val="FFFF00"/>
                </a:highlight>
              </a:rPr>
              <a:t>$5,000</a:t>
            </a:r>
            <a:endParaRPr lang="en-US" sz="2400">
              <a:highlight>
                <a:srgbClr val="FFFF00"/>
              </a:highlight>
              <a:ea typeface="Cambria"/>
            </a:endParaRPr>
          </a:p>
          <a:p>
            <a:pPr>
              <a:buFont typeface="Wingdings" panose="05000000000000000000" pitchFamily="2" charset="2"/>
              <a:buChar char="Ø"/>
            </a:pPr>
            <a:r>
              <a:rPr lang="en-US"/>
              <a:t>We are using our funds in the following ways:</a:t>
            </a:r>
            <a:endParaRPr lang="en-US">
              <a:ea typeface="Cambria"/>
            </a:endParaRPr>
          </a:p>
          <a:p>
            <a:pPr lvl="1"/>
            <a:r>
              <a:rPr lang="en-US">
                <a:highlight>
                  <a:srgbClr val="FFFF00"/>
                </a:highlight>
              </a:rPr>
              <a:t>Student academic activities </a:t>
            </a:r>
            <a:endParaRPr lang="en-US">
              <a:ea typeface="Cambria"/>
            </a:endParaRPr>
          </a:p>
          <a:p>
            <a:pPr lvl="1"/>
            <a:r>
              <a:rPr lang="en-US">
                <a:highlight>
                  <a:srgbClr val="FFFF00"/>
                </a:highlight>
              </a:rPr>
              <a:t>Field trips </a:t>
            </a:r>
            <a:endParaRPr lang="en-US">
              <a:highlight>
                <a:srgbClr val="FFFF00"/>
              </a:highlight>
              <a:ea typeface="Cambria"/>
            </a:endParaRPr>
          </a:p>
          <a:p>
            <a:pPr lvl="1"/>
            <a:r>
              <a:rPr lang="en-US">
                <a:highlight>
                  <a:srgbClr val="FFFF00"/>
                </a:highlight>
              </a:rPr>
              <a:t>Classroom Supplies</a:t>
            </a:r>
            <a:endParaRPr lang="en-US">
              <a:highlight>
                <a:srgbClr val="FFFF00"/>
              </a:highlight>
              <a:ea typeface="Cambria"/>
            </a:endParaRPr>
          </a:p>
          <a:p>
            <a:pPr lvl="1"/>
            <a:r>
              <a:rPr lang="en-US">
                <a:highlight>
                  <a:srgbClr val="FFFF00"/>
                </a:highlight>
              </a:rPr>
              <a:t>Professional Development</a:t>
            </a:r>
          </a:p>
          <a:p>
            <a:pPr lvl="1"/>
            <a:r>
              <a:rPr lang="en-US">
                <a:highlight>
                  <a:srgbClr val="FFFF00"/>
                </a:highlight>
                <a:ea typeface="Cambria"/>
              </a:rPr>
              <a:t>Family Engagement Activities</a:t>
            </a:r>
          </a:p>
        </p:txBody>
      </p:sp>
    </p:spTree>
    <p:extLst>
      <p:ext uri="{BB962C8B-B14F-4D97-AF65-F5344CB8AC3E}">
        <p14:creationId xmlns:p14="http://schemas.microsoft.com/office/powerpoint/2010/main" val="22815236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ESENTER_VERSION" val="6"/>
  <p:tag name="ARTICULATE_PROJECT_OPEN" val="0"/>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Currency Symbols">
      <a:dk1>
        <a:srgbClr val="303030"/>
      </a:dk1>
      <a:lt1>
        <a:sysClr val="window" lastClr="FFFFFF"/>
      </a:lt1>
      <a:dk2>
        <a:srgbClr val="000000"/>
      </a:dk2>
      <a:lt2>
        <a:srgbClr val="E8DEC9"/>
      </a:lt2>
      <a:accent1>
        <a:srgbClr val="F7C547"/>
      </a:accent1>
      <a:accent2>
        <a:srgbClr val="AB3C33"/>
      </a:accent2>
      <a:accent3>
        <a:srgbClr val="506084"/>
      </a:accent3>
      <a:accent4>
        <a:srgbClr val="599EA5"/>
      </a:accent4>
      <a:accent5>
        <a:srgbClr val="758F21"/>
      </a:accent5>
      <a:accent6>
        <a:srgbClr val="894A27"/>
      </a:accent6>
      <a:hlink>
        <a:srgbClr val="506084"/>
      </a:hlink>
      <a:folHlink>
        <a:srgbClr val="828282"/>
      </a:folHlink>
    </a:clrScheme>
    <a:fontScheme name="Currency Symbols">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urrency Symbols">
      <a:dk1>
        <a:srgbClr val="303030"/>
      </a:dk1>
      <a:lt1>
        <a:sysClr val="window" lastClr="FFFFFF"/>
      </a:lt1>
      <a:dk2>
        <a:srgbClr val="000000"/>
      </a:dk2>
      <a:lt2>
        <a:srgbClr val="E8DEC9"/>
      </a:lt2>
      <a:accent1>
        <a:srgbClr val="F7C547"/>
      </a:accent1>
      <a:accent2>
        <a:srgbClr val="AB3C33"/>
      </a:accent2>
      <a:accent3>
        <a:srgbClr val="506084"/>
      </a:accent3>
      <a:accent4>
        <a:srgbClr val="599EA5"/>
      </a:accent4>
      <a:accent5>
        <a:srgbClr val="758F21"/>
      </a:accent5>
      <a:accent6>
        <a:srgbClr val="894A27"/>
      </a:accent6>
      <a:hlink>
        <a:srgbClr val="506084"/>
      </a:hlink>
      <a:folHlink>
        <a:srgbClr val="828282"/>
      </a:folHlink>
    </a:clrScheme>
    <a:fontScheme name="Currency Symbols">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821e5dd-8451-474c-a58d-03bbb9e399e7">
      <Terms xmlns="http://schemas.microsoft.com/office/infopath/2007/PartnerControls"/>
    </lcf76f155ced4ddcb4097134ff3c332f>
    <TaxCatchAll xmlns="11a0208e-990e-45c2-975e-4eaee7e6a1a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34B15149AC07044901DCED7D3E81238" ma:contentTypeVersion="14" ma:contentTypeDescription="Create a new document." ma:contentTypeScope="" ma:versionID="01c1a48f9ce8fa363a72a9a51d213757">
  <xsd:schema xmlns:xsd="http://www.w3.org/2001/XMLSchema" xmlns:xs="http://www.w3.org/2001/XMLSchema" xmlns:p="http://schemas.microsoft.com/office/2006/metadata/properties" xmlns:ns2="4821e5dd-8451-474c-a58d-03bbb9e399e7" xmlns:ns3="11a0208e-990e-45c2-975e-4eaee7e6a1ae" targetNamespace="http://schemas.microsoft.com/office/2006/metadata/properties" ma:root="true" ma:fieldsID="f14cf15fb4c9aa769adfb6fbdf71bf3d" ns2:_="" ns3:_="">
    <xsd:import namespace="4821e5dd-8451-474c-a58d-03bbb9e399e7"/>
    <xsd:import namespace="11a0208e-990e-45c2-975e-4eaee7e6a1a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21e5dd-8451-474c-a58d-03bbb9e399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468e2a5-1267-44e1-890a-1147dd39d49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a0208e-990e-45c2-975e-4eaee7e6a1ae"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cc695020-dd1e-4851-b671-68f29a59bb86}" ma:internalName="TaxCatchAll" ma:showField="CatchAllData" ma:web="11a0208e-990e-45c2-975e-4eaee7e6a1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462638-556F-4759-B253-5547DA99DFE0}">
  <ds:schemaRefs>
    <ds:schemaRef ds:uri="http://schemas.microsoft.com/sharepoint/v3/contenttype/forms"/>
  </ds:schemaRefs>
</ds:datastoreItem>
</file>

<file path=customXml/itemProps2.xml><?xml version="1.0" encoding="utf-8"?>
<ds:datastoreItem xmlns:ds="http://schemas.openxmlformats.org/officeDocument/2006/customXml" ds:itemID="{04471289-2672-409E-9063-D579841FAC43}">
  <ds:schemaRefs>
    <ds:schemaRef ds:uri="11a0208e-990e-45c2-975e-4eaee7e6a1ae"/>
    <ds:schemaRef ds:uri="4821e5dd-8451-474c-a58d-03bbb9e399e7"/>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959FD8D-A8A5-44A7-834C-5EFCD236A7D3}">
  <ds:schemaRefs>
    <ds:schemaRef ds:uri="11a0208e-990e-45c2-975e-4eaee7e6a1ae"/>
    <ds:schemaRef ds:uri="4821e5dd-8451-474c-a58d-03bbb9e399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Organic</Template>
  <TotalTime>0</TotalTime>
  <Words>556</Words>
  <Application>Microsoft Office PowerPoint</Application>
  <PresentationFormat>Custom</PresentationFormat>
  <Paragraphs>108</Paragraphs>
  <Slides>12</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Cambria</vt:lpstr>
      <vt:lpstr>Courier New</vt:lpstr>
      <vt:lpstr>Garamond</vt:lpstr>
      <vt:lpstr>Times New Roman</vt:lpstr>
      <vt:lpstr>Wingdings</vt:lpstr>
      <vt:lpstr>Organic</vt:lpstr>
      <vt:lpstr>2024-2025 Annual Title I Meeting</vt:lpstr>
      <vt:lpstr>Agenda</vt:lpstr>
      <vt:lpstr>What Is Title I?</vt:lpstr>
      <vt:lpstr>Parent’s Right to Know</vt:lpstr>
      <vt:lpstr>Parent &amp; Family Engagement Plan</vt:lpstr>
      <vt:lpstr>School-Parent-Student Compact</vt:lpstr>
      <vt:lpstr>School Achievement Data</vt:lpstr>
      <vt:lpstr>Title I Funds</vt:lpstr>
      <vt:lpstr>School Poverty Data</vt:lpstr>
      <vt:lpstr>How Can You Help Decide How Funds are Spent?</vt:lpstr>
      <vt:lpstr>Important Dates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2022-2023 Annual Title I Meeting</dc:title>
  <dc:creator>Mercedes Brown</dc:creator>
  <cp:lastModifiedBy>Juanita Caplinger</cp:lastModifiedBy>
  <cp:revision>1</cp:revision>
  <dcterms:created xsi:type="dcterms:W3CDTF">2022-05-18T18:47:50Z</dcterms:created>
  <dcterms:modified xsi:type="dcterms:W3CDTF">2024-08-26T16:59:06Z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0x010100434B15149AC07044901DCED7D3E81238</vt:lpwstr>
  </property>
  <property fmtid="{D5CDD505-2E9C-101B-9397-08002B2CF9AE}" pid="3" name="MediaServiceImageTags">
    <vt:lpwstr/>
  </property>
</Properties>
</file>